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63" r:id="rId4"/>
    <p:sldId id="264" r:id="rId5"/>
    <p:sldId id="261" r:id="rId6"/>
    <p:sldId id="260" r:id="rId7"/>
    <p:sldId id="259" r:id="rId8"/>
    <p:sldId id="266" r:id="rId9"/>
    <p:sldId id="265" r:id="rId10"/>
    <p:sldId id="267" r:id="rId11"/>
    <p:sldId id="270" r:id="rId12"/>
    <p:sldId id="25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erials Database" id="{E423DE36-9BC1-4BEF-A559-4ACAC70B6972}">
          <p14:sldIdLst>
            <p14:sldId id="262"/>
            <p14:sldId id="258"/>
            <p14:sldId id="263"/>
            <p14:sldId id="264"/>
          </p14:sldIdLst>
        </p14:section>
        <p14:section name="PES Data Analysis" id="{899E9498-F643-49B8-8C12-D7FEDBEF86F0}">
          <p14:sldIdLst>
            <p14:sldId id="261"/>
            <p14:sldId id="260"/>
            <p14:sldId id="259"/>
            <p14:sldId id="266"/>
            <p14:sldId id="265"/>
          </p14:sldIdLst>
        </p14:section>
        <p14:section name="ARPES Data Analysis" id="{31434E51-7B91-4180-8C14-68BEFD76D3BF}">
          <p14:sldIdLst>
            <p14:sldId id="267"/>
            <p14:sldId id="270"/>
            <p14:sldId id="257"/>
            <p14:sldId id="268"/>
          </p14:sldIdLst>
        </p14:section>
        <p14:section name="Misc. Tools" id="{3849FB3C-0BAC-4EB7-8645-3378682158B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394C7-D8F6-4448-AF33-569C545F55DD}" v="453" dt="2022-10-23T12:48:52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211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3T12:48:55.382" v="4127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3T12:48:55.382" v="4127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3T12:38:18.827" v="3873" actId="1076"/>
          <ac:spMkLst>
            <pc:docMk/>
            <pc:sldMk cId="2837071261" sldId="267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47:27.494" v="4011" actId="47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add mod">
          <ac:chgData name="Procopi Constantinou" userId="51d9ef28ec21f27b" providerId="LiveId" clId="{694394C7-D8F6-4448-AF33-569C545F55DD}" dt="2022-10-23T12:45:30.304" v="3954" actId="164"/>
          <ac:spMkLst>
            <pc:docMk/>
            <pc:sldMk cId="2837071261" sldId="267"/>
            <ac:spMk id="37" creationId="{B04CCF96-1A71-49C4-BF8C-80148CCDE510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3T12:48:55.382" v="4127" actId="1076"/>
          <ac:spMkLst>
            <pc:docMk/>
            <pc:sldMk cId="2837071261" sldId="267"/>
            <ac:spMk id="43" creationId="{7D346C11-BAB5-4E1D-8AA8-317E44CAF071}"/>
          </ac:spMkLst>
        </pc:spChg>
        <pc:spChg chg="add del mod">
          <ac:chgData name="Procopi Constantinou" userId="51d9ef28ec21f27b" providerId="LiveId" clId="{694394C7-D8F6-4448-AF33-569C545F55DD}" dt="2022-10-23T12:44:17.647" v="3933" actId="478"/>
          <ac:spMkLst>
            <pc:docMk/>
            <pc:sldMk cId="2837071261" sldId="267"/>
            <ac:spMk id="44" creationId="{76BC230F-D087-497B-B36F-B42804C80D32}"/>
          </ac:spMkLst>
        </pc:spChg>
        <pc:spChg chg="add mod">
          <ac:chgData name="Procopi Constantinou" userId="51d9ef28ec21f27b" providerId="LiveId" clId="{694394C7-D8F6-4448-AF33-569C545F55DD}" dt="2022-10-23T12:48:52.434" v="4126" actId="164"/>
          <ac:spMkLst>
            <pc:docMk/>
            <pc:sldMk cId="2837071261" sldId="267"/>
            <ac:spMk id="45" creationId="{97519C90-7161-4CAF-B2C3-0408A4540713}"/>
          </ac:spMkLst>
        </pc:spChg>
        <pc:spChg chg="add del mod">
          <ac:chgData name="Procopi Constantinou" userId="51d9ef28ec21f27b" providerId="LiveId" clId="{694394C7-D8F6-4448-AF33-569C545F55DD}" dt="2022-10-23T12:48:34.623" v="4065" actId="478"/>
          <ac:spMkLst>
            <pc:docMk/>
            <pc:sldMk cId="2837071261" sldId="267"/>
            <ac:spMk id="46" creationId="{350DA3A0-9FFE-43A0-8449-F0DC5BD490D4}"/>
          </ac:spMkLst>
        </pc:spChg>
        <pc:grpChg chg="add del mod">
          <ac:chgData name="Procopi Constantinou" userId="51d9ef28ec21f27b" providerId="LiveId" clId="{694394C7-D8F6-4448-AF33-569C545F55DD}" dt="2022-10-23T12:42:48.713" v="3925" actId="478"/>
          <ac:grpSpMkLst>
            <pc:docMk/>
            <pc:sldMk cId="2837071261" sldId="267"/>
            <ac:grpSpMk id="6" creationId="{7E1D74C1-B277-4499-AFF4-0A2108392F78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3T12:39:17.709" v="3884" actId="1076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3T12:48:07.655" v="4025" actId="107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add mod">
          <ac:chgData name="Procopi Constantinou" userId="51d9ef28ec21f27b" providerId="LiveId" clId="{694394C7-D8F6-4448-AF33-569C545F55DD}" dt="2022-10-23T12:48:03.725" v="4023" actId="1076"/>
          <ac:grpSpMkLst>
            <pc:docMk/>
            <pc:sldMk cId="2837071261" sldId="267"/>
            <ac:grpSpMk id="23" creationId="{B48F6164-6104-462B-96DD-AEBC6A8E25B1}"/>
          </ac:grpSpMkLst>
        </pc:grpChg>
        <pc:grpChg chg="add del mod">
          <ac:chgData name="Procopi Constantinou" userId="51d9ef28ec21f27b" providerId="LiveId" clId="{694394C7-D8F6-4448-AF33-569C545F55DD}" dt="2022-10-23T12:47:48.009" v="4018" actId="478"/>
          <ac:grpSpMkLst>
            <pc:docMk/>
            <pc:sldMk cId="2837071261" sldId="267"/>
            <ac:grpSpMk id="25" creationId="{D2A8FEF6-E05B-467D-AE3D-24AEC69CB315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7" creationId="{58BD6680-2473-420D-A311-D09725BD837C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8" creationId="{10480B0A-B4D8-4A05-BC3F-D2C3BB6CE048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3T12:42:45.386" v="3923" actId="1037"/>
          <ac:picMkLst>
            <pc:docMk/>
            <pc:sldMk cId="2837071261" sldId="267"/>
            <ac:picMk id="4" creationId="{7E27A910-9894-49EE-B1E8-36A93021291F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del mod">
          <ac:chgData name="Procopi Constantinou" userId="51d9ef28ec21f27b" providerId="LiveId" clId="{694394C7-D8F6-4448-AF33-569C545F55DD}" dt="2022-10-23T12:42:43.165" v="3919" actId="478"/>
          <ac:picMkLst>
            <pc:docMk/>
            <pc:sldMk cId="2837071261" sldId="267"/>
            <ac:picMk id="8" creationId="{1DD9B272-05F5-41E3-939F-ABEF9403CAEA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">
          <ac:chgData name="Procopi Constantinou" userId="51d9ef28ec21f27b" providerId="LiveId" clId="{694394C7-D8F6-4448-AF33-569C545F55DD}" dt="2022-10-23T12:45:34.181" v="3956"/>
          <ac:picMkLst>
            <pc:docMk/>
            <pc:sldMk cId="2837071261" sldId="267"/>
            <ac:picMk id="10" creationId="{C474ED60-4F45-4EA9-B565-EC6FF04BE9DB}"/>
          </ac:picMkLst>
        </pc:picChg>
        <pc:picChg chg="add mod modCrop">
          <ac:chgData name="Procopi Constantinou" userId="51d9ef28ec21f27b" providerId="LiveId" clId="{694394C7-D8F6-4448-AF33-569C545F55DD}" dt="2022-10-23T12:48:10.390" v="4026"/>
          <ac:picMkLst>
            <pc:docMk/>
            <pc:sldMk cId="2837071261" sldId="267"/>
            <ac:picMk id="11" creationId="{FB87622E-6CA4-4E2B-9440-BAE224167631}"/>
          </ac:picMkLst>
        </pc:picChg>
        <pc:picChg chg="add del mod topLvl modCrop">
          <ac:chgData name="Procopi Constantinou" userId="51d9ef28ec21f27b" providerId="LiveId" clId="{694394C7-D8F6-4448-AF33-569C545F55DD}" dt="2022-10-23T12:47:48.009" v="4018" actId="478"/>
          <ac:picMkLst>
            <pc:docMk/>
            <pc:sldMk cId="2837071261" sldId="267"/>
            <ac:picMk id="17" creationId="{039757F7-A923-4DC3-B6A9-B51B4DF8B5F4}"/>
          </ac:picMkLst>
        </pc:picChg>
        <pc:picChg chg="add mod ord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22" creationId="{FE18809F-BEBA-489C-8991-15B0641A44AA}"/>
          </ac:picMkLst>
        </pc:picChg>
        <pc:picChg chg="add del mod ord">
          <ac:chgData name="Procopi Constantinou" userId="51d9ef28ec21f27b" providerId="LiveId" clId="{694394C7-D8F6-4448-AF33-569C545F55DD}" dt="2022-10-23T12:38:13.758" v="3871" actId="478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3T12:42:33.856" v="3913" actId="164"/>
          <ac:picMkLst>
            <pc:docMk/>
            <pc:sldMk cId="2837071261" sldId="267"/>
            <ac:picMk id="29" creationId="{41400238-54D5-4368-A04C-A58D29842003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 topLvl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41" creationId="{6ECC1D92-1FC9-4402-AB97-DA4AFB66570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del mod">
          <ac:chgData name="Procopi Constantinou" userId="51d9ef28ec21f27b" providerId="LiveId" clId="{694394C7-D8F6-4448-AF33-569C545F55DD}" dt="2022-10-23T12:47:25.834" v="4010" actId="47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  <pc:picChg chg="add del mod">
          <ac:chgData name="Procopi Constantinou" userId="51d9ef28ec21f27b" providerId="LiveId" clId="{694394C7-D8F6-4448-AF33-569C545F55DD}" dt="2022-10-23T12:38:57.677" v="3882" actId="478"/>
          <ac:picMkLst>
            <pc:docMk/>
            <pc:sldMk cId="2837071261" sldId="267"/>
            <ac:picMk id="2049" creationId="{025C76F9-8245-4042-9D0B-B00B92D066B7}"/>
          </ac:picMkLst>
        </pc:picChg>
        <pc:picChg chg="add del mod">
          <ac:chgData name="Procopi Constantinou" userId="51d9ef28ec21f27b" providerId="LiveId" clId="{694394C7-D8F6-4448-AF33-569C545F55DD}" dt="2022-10-23T12:41:41.678" v="3896" actId="478"/>
          <ac:picMkLst>
            <pc:docMk/>
            <pc:sldMk cId="2837071261" sldId="267"/>
            <ac:picMk id="2050" creationId="{E22F4B05-BB69-42CD-8FDC-AD91CE1A2CF8}"/>
          </ac:picMkLst>
        </pc:picChg>
      </pc:sldChg>
      <pc:sldChg chg="addSp delSp modSp add mod">
        <pc:chgData name="Procopi Constantinou" userId="51d9ef28ec21f27b" providerId="LiveId" clId="{694394C7-D8F6-4448-AF33-569C545F55DD}" dt="2022-10-23T10:40:33.437" v="3231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3T10:19:26.090" v="3016" actId="1076"/>
          <ac:spMkLst>
            <pc:docMk/>
            <pc:sldMk cId="3186928505" sldId="268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0:37:52.535" v="3133" actId="1076"/>
          <ac:spMkLst>
            <pc:docMk/>
            <pc:sldMk cId="3186928505" sldId="268"/>
            <ac:spMk id="15" creationId="{28968059-1D54-4900-9A94-BFC8F3926E65}"/>
          </ac:spMkLst>
        </pc:spChg>
        <pc:spChg chg="add mod">
          <ac:chgData name="Procopi Constantinou" userId="51d9ef28ec21f27b" providerId="LiveId" clId="{694394C7-D8F6-4448-AF33-569C545F55DD}" dt="2022-10-23T10:37:55.871" v="3136" actId="1076"/>
          <ac:spMkLst>
            <pc:docMk/>
            <pc:sldMk cId="3186928505" sldId="268"/>
            <ac:spMk id="16" creationId="{6A209540-F0AC-4EAB-9A09-EE8C869DFBE9}"/>
          </ac:spMkLst>
        </pc:spChg>
        <pc:spChg chg="add mod">
          <ac:chgData name="Procopi Constantinou" userId="51d9ef28ec21f27b" providerId="LiveId" clId="{694394C7-D8F6-4448-AF33-569C545F55DD}" dt="2022-10-23T10:38:13.312" v="3161" actId="164"/>
          <ac:spMkLst>
            <pc:docMk/>
            <pc:sldMk cId="3186928505" sldId="268"/>
            <ac:spMk id="19" creationId="{1436FCCF-2DB0-49D6-B088-3CDA02C08D22}"/>
          </ac:spMkLst>
        </pc:spChg>
        <pc:spChg chg="add mod">
          <ac:chgData name="Procopi Constantinou" userId="51d9ef28ec21f27b" providerId="LiveId" clId="{694394C7-D8F6-4448-AF33-569C545F55DD}" dt="2022-10-23T10:39:22.752" v="3187" actId="164"/>
          <ac:spMkLst>
            <pc:docMk/>
            <pc:sldMk cId="3186928505" sldId="268"/>
            <ac:spMk id="21" creationId="{85ADBFE0-127D-4A52-8222-1AB338C0D8E1}"/>
          </ac:spMkLst>
        </pc:spChg>
        <pc:spChg chg="mod">
          <ac:chgData name="Procopi Constantinou" userId="51d9ef28ec21f27b" providerId="LiveId" clId="{694394C7-D8F6-4448-AF33-569C545F55DD}" dt="2022-10-23T10:39:39.009" v="3192" actId="20577"/>
          <ac:spMkLst>
            <pc:docMk/>
            <pc:sldMk cId="3186928505" sldId="268"/>
            <ac:spMk id="27" creationId="{05BA2834-673D-4CF7-8260-CD8B5E083AD8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1" creationId="{C3FB8E45-AA30-4341-A199-D32E9B4640FE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2" creationId="{5FFC4FDB-2CCC-4AEA-8746-4F84F35C0D45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34:36.193" v="3033" actId="478"/>
          <ac:grpSpMkLst>
            <pc:docMk/>
            <pc:sldMk cId="3186928505" sldId="268"/>
            <ac:grpSpMk id="2" creationId="{A26A3214-4A1B-4A4A-B8D3-E534284B76CB}"/>
          </ac:grpSpMkLst>
        </pc:gr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3T10:35:55.456" v="3058" actId="478"/>
          <ac:grpSpMkLst>
            <pc:docMk/>
            <pc:sldMk cId="3186928505" sldId="268"/>
            <ac:grpSpMk id="5" creationId="{188C3274-73BC-455C-919E-EC176837B82A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7" creationId="{E57C0892-670C-4E17-AA1F-15AF9EA0D89B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10" creationId="{900783A3-33F3-43CD-8032-0AAF92E8BE7C}"/>
          </ac:grpSpMkLst>
        </pc:grpChg>
        <pc:grpChg chg="add mod">
          <ac:chgData name="Procopi Constantinou" userId="51d9ef28ec21f27b" providerId="LiveId" clId="{694394C7-D8F6-4448-AF33-569C545F55DD}" dt="2022-10-23T10:40:31.334" v="3229" actId="164"/>
          <ac:grpSpMkLst>
            <pc:docMk/>
            <pc:sldMk cId="3186928505" sldId="268"/>
            <ac:grpSpMk id="11" creationId="{8CA0F77C-DA83-4C31-A406-F17E94D511C6}"/>
          </ac:grpSpMkLst>
        </pc:grpChg>
        <pc:grpChg chg="add mod">
          <ac:chgData name="Procopi Constantinou" userId="51d9ef28ec21f27b" providerId="LiveId" clId="{694394C7-D8F6-4448-AF33-569C545F55DD}" dt="2022-10-23T10:40:02.201" v="3210" actId="1038"/>
          <ac:grpSpMkLst>
            <pc:docMk/>
            <pc:sldMk cId="3186928505" sldId="268"/>
            <ac:grpSpMk id="20" creationId="{7D3622D4-E6EC-46B1-A8DD-0AEE16E44145}"/>
          </ac:grpSpMkLst>
        </pc:grpChg>
        <pc:grpChg chg="add mod">
          <ac:chgData name="Procopi Constantinou" userId="51d9ef28ec21f27b" providerId="LiveId" clId="{694394C7-D8F6-4448-AF33-569C545F55DD}" dt="2022-10-23T10:40:33.437" v="3231" actId="1076"/>
          <ac:grpSpMkLst>
            <pc:docMk/>
            <pc:sldMk cId="3186928505" sldId="268"/>
            <ac:grpSpMk id="24" creationId="{A36436DB-E3B0-4A29-AD8D-9B33AAB7B96D}"/>
          </ac:grpSpMkLst>
        </pc:grpChg>
        <pc:grpChg chg="add mod">
          <ac:chgData name="Procopi Constantinou" userId="51d9ef28ec21f27b" providerId="LiveId" clId="{694394C7-D8F6-4448-AF33-569C545F55DD}" dt="2022-10-23T10:40:03.349" v="3211" actId="1035"/>
          <ac:grpSpMkLst>
            <pc:docMk/>
            <pc:sldMk cId="3186928505" sldId="268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0:37:20.847" v="3116"/>
          <ac:picMkLst>
            <pc:docMk/>
            <pc:sldMk cId="3186928505" sldId="268"/>
            <ac:picMk id="3" creationId="{03A4EC91-050E-4BE2-A365-04910284CBE5}"/>
          </ac:picMkLst>
        </pc:picChg>
        <pc:picChg chg="add mod ord modCrop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mod">
          <ac:chgData name="Procopi Constantinou" userId="51d9ef28ec21f27b" providerId="LiveId" clId="{694394C7-D8F6-4448-AF33-569C545F55DD}" dt="2022-10-23T10:37:24.839" v="3118"/>
          <ac:picMkLst>
            <pc:docMk/>
            <pc:sldMk cId="3186928505" sldId="268"/>
            <ac:picMk id="6" creationId="{9E275248-477C-442A-9C41-7810DFBF4E99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8" creationId="{FE43450D-82E2-4115-BF1C-AFDEBA9532A2}"/>
          </ac:picMkLst>
        </pc:picChg>
        <pc:picChg chg="add mod ord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9" creationId="{A731C4C0-14A9-42BA-8F15-4DF20C92A4FB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2" creationId="{28466A5E-6A63-4BFF-A6D8-E297B3ABDF89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5" creationId="{4533C1A9-6399-4FC0-AD3C-D1EB7AFC9712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6" creationId="{B45AAC07-1C57-4318-913E-4EFD545A6A11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027" creationId="{5ED30F6B-924A-4ED5-934E-F95B2FE5EFE3}"/>
          </ac:picMkLst>
        </pc:picChg>
        <pc:cxnChg chg="add mod">
          <ac:chgData name="Procopi Constantinou" userId="51d9ef28ec21f27b" providerId="LiveId" clId="{694394C7-D8F6-4448-AF33-569C545F55DD}" dt="2022-10-23T10:39:22.752" v="3187" actId="164"/>
          <ac:cxnSpMkLst>
            <pc:docMk/>
            <pc:sldMk cId="3186928505" sldId="268"/>
            <ac:cxnSpMk id="17" creationId="{D869D91E-0DC5-4A0B-8697-7C56DEB2B45A}"/>
          </ac:cxnSpMkLst>
        </pc:cxnChg>
        <pc:cxnChg chg="mod">
          <ac:chgData name="Procopi Constantinou" userId="51d9ef28ec21f27b" providerId="LiveId" clId="{694394C7-D8F6-4448-AF33-569C545F55DD}" dt="2022-10-23T10:39:44.952" v="3195" actId="14100"/>
          <ac:cxnSpMkLst>
            <pc:docMk/>
            <pc:sldMk cId="3186928505" sldId="268"/>
            <ac:cxnSpMk id="28" creationId="{57AC66BD-BE69-47D7-AE21-5A54DC508E35}"/>
          </ac:cxnSpMkLst>
        </pc:cxnChg>
      </pc:sldChg>
      <pc:sldChg chg="addSp delSp modSp add mod">
        <pc:chgData name="Procopi Constantinou" userId="51d9ef28ec21f27b" providerId="LiveId" clId="{694394C7-D8F6-4448-AF33-569C545F55DD}" dt="2022-10-23T11:35:59.902" v="3557" actId="167"/>
        <pc:sldMkLst>
          <pc:docMk/>
          <pc:sldMk cId="2657390814" sldId="269"/>
        </pc:sldMkLst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1" creationId="{2663966C-90E7-44CD-AC98-2D81FFBD5978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2" creationId="{699B4F16-3F87-4205-BD9C-38A72F96B201}"/>
          </ac:spMkLst>
        </pc:spChg>
        <pc:spChg chg="mod">
          <ac:chgData name="Procopi Constantinou" userId="51d9ef28ec21f27b" providerId="LiveId" clId="{694394C7-D8F6-4448-AF33-569C545F55DD}" dt="2022-10-23T10:44:26.417" v="3273" actId="20577"/>
          <ac:spMkLst>
            <pc:docMk/>
            <pc:sldMk cId="2657390814" sldId="269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5" creationId="{4000E0AF-D2A2-4BA1-AD7F-E15323FD253C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7" creationId="{E4839D33-2585-4164-9683-1FE3B7A6B272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8" creationId="{0DC477DD-3CD6-4B4A-AD49-0839937D10D3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9" creationId="{024BD7F5-2288-41FA-8D48-C62DC10EEA34}"/>
          </ac:spMkLst>
        </pc:spChg>
        <pc:spChg chg="mod">
          <ac:chgData name="Procopi Constantinou" userId="51d9ef28ec21f27b" providerId="LiveId" clId="{694394C7-D8F6-4448-AF33-569C545F55DD}" dt="2022-10-23T11:35:51.183" v="3555" actId="20577"/>
          <ac:spMkLst>
            <pc:docMk/>
            <pc:sldMk cId="2657390814" sldId="269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45:22.463" v="3292" actId="165"/>
          <ac:grpSpMkLst>
            <pc:docMk/>
            <pc:sldMk cId="2657390814" sldId="269"/>
            <ac:grpSpMk id="2" creationId="{2CC21C95-25BC-4CBF-AE20-861BD4A825BD}"/>
          </ac:grpSpMkLst>
        </pc:grpChg>
        <pc:grpChg chg="add mod ord">
          <ac:chgData name="Procopi Constantinou" userId="51d9ef28ec21f27b" providerId="LiveId" clId="{694394C7-D8F6-4448-AF33-569C545F55DD}" dt="2022-10-23T11:35:59.902" v="3557" actId="167"/>
          <ac:grpSpMkLst>
            <pc:docMk/>
            <pc:sldMk cId="2657390814" sldId="269"/>
            <ac:grpSpMk id="8" creationId="{B9EE1011-6D20-42B8-9D27-5908DE60E1B0}"/>
          </ac:grpSpMkLst>
        </pc:grp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4" creationId="{78370113-ABBF-4667-B991-314D833C447A}"/>
          </ac:picMkLst>
        </pc:picChg>
        <pc:picChg chg="add del mod modCrop">
          <ac:chgData name="Procopi Constantinou" userId="51d9ef28ec21f27b" providerId="LiveId" clId="{694394C7-D8F6-4448-AF33-569C545F55DD}" dt="2022-10-23T11:30:10.196" v="3369" actId="478"/>
          <ac:picMkLst>
            <pc:docMk/>
            <pc:sldMk cId="2657390814" sldId="269"/>
            <ac:picMk id="5" creationId="{6CFCEE2A-1A53-4E44-8ED0-F6DCA46B9936}"/>
          </ac:picMkLst>
        </pc:picChg>
        <pc:picChg chg="add mod ord modCrop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7" creationId="{CF1B988C-CD58-425D-BE87-99C81AA1263D}"/>
          </ac:picMkLst>
        </pc:pic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9" creationId="{A731C4C0-14A9-42BA-8F15-4DF20C92A4FB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49" creationId="{306EAB4E-9C3B-4761-830A-A7E0BD195718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50" creationId="{8AF9ECDE-EE07-41F5-96E1-FEDE62651592}"/>
          </ac:picMkLst>
        </pc:picChg>
      </pc:sldChg>
      <pc:sldChg chg="addSp delSp modSp add mod ord">
        <pc:chgData name="Procopi Constantinou" userId="51d9ef28ec21f27b" providerId="LiveId" clId="{694394C7-D8F6-4448-AF33-569C545F55DD}" dt="2022-10-23T12:45:17.291" v="3949" actId="20577"/>
        <pc:sldMkLst>
          <pc:docMk/>
          <pc:sldMk cId="2965346284" sldId="270"/>
        </pc:sldMkLst>
        <pc:spChg chg="del">
          <ac:chgData name="Procopi Constantinou" userId="51d9ef28ec21f27b" providerId="LiveId" clId="{694394C7-D8F6-4448-AF33-569C545F55DD}" dt="2022-10-23T12:31:39.061" v="3581" actId="478"/>
          <ac:spMkLst>
            <pc:docMk/>
            <pc:sldMk cId="2965346284" sldId="270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31:31.640" v="3580"/>
          <ac:spMkLst>
            <pc:docMk/>
            <pc:sldMk cId="2965346284" sldId="270"/>
            <ac:spMk id="30" creationId="{4BE0D0A7-89FA-4C96-B5F3-A7DFAA903818}"/>
          </ac:spMkLst>
        </pc:spChg>
        <pc:spChg chg="add mod">
          <ac:chgData name="Procopi Constantinou" userId="51d9ef28ec21f27b" providerId="LiveId" clId="{694394C7-D8F6-4448-AF33-569C545F55DD}" dt="2022-10-23T12:31:45.924" v="3587" actId="1076"/>
          <ac:spMkLst>
            <pc:docMk/>
            <pc:sldMk cId="2965346284" sldId="270"/>
            <ac:spMk id="33" creationId="{232BB4E8-6676-4164-8C77-6C6BCA133391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4" creationId="{5C97B539-4028-4A8B-980E-8F1A673B8DC8}"/>
          </ac:spMkLst>
        </pc:spChg>
        <pc:spChg chg="add del mod">
          <ac:chgData name="Procopi Constantinou" userId="51d9ef28ec21f27b" providerId="LiveId" clId="{694394C7-D8F6-4448-AF33-569C545F55DD}" dt="2022-10-23T12:32:41.475" v="3604" actId="478"/>
          <ac:spMkLst>
            <pc:docMk/>
            <pc:sldMk cId="2965346284" sldId="270"/>
            <ac:spMk id="35" creationId="{8B451BDA-2377-4BB3-8A9D-1177BB1539D0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6" creationId="{1FD0F9AC-7C57-4979-868E-85F5A5F070E7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7" creationId="{8844D336-58CB-4738-B24D-248BCA4E79D7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8" creationId="{52A2FA75-40B7-46BA-A496-8641FA20FDAC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40" creationId="{3F108D00-8ACF-4176-9F8D-DFBE7E936E11}"/>
          </ac:spMkLst>
        </pc:spChg>
        <pc:spChg chg="add mod">
          <ac:chgData name="Procopi Constantinou" userId="51d9ef28ec21f27b" providerId="LiveId" clId="{694394C7-D8F6-4448-AF33-569C545F55DD}" dt="2022-10-23T12:45:17.291" v="3949" actId="20577"/>
          <ac:spMkLst>
            <pc:docMk/>
            <pc:sldMk cId="2965346284" sldId="270"/>
            <ac:spMk id="43" creationId="{41449BA1-3A21-4939-A723-1895C520508B}"/>
          </ac:spMkLst>
        </pc:spChg>
        <pc:spChg chg="add mod">
          <ac:chgData name="Procopi Constantinou" userId="51d9ef28ec21f27b" providerId="LiveId" clId="{694394C7-D8F6-4448-AF33-569C545F55DD}" dt="2022-10-23T12:38:04.753" v="3870" actId="14100"/>
          <ac:spMkLst>
            <pc:docMk/>
            <pc:sldMk cId="2965346284" sldId="270"/>
            <ac:spMk id="44" creationId="{7117789C-BE3B-48E9-A065-AF815D981567}"/>
          </ac:spMkLst>
        </pc:spChg>
        <pc:spChg chg="add mod">
          <ac:chgData name="Procopi Constantinou" userId="51d9ef28ec21f27b" providerId="LiveId" clId="{694394C7-D8F6-4448-AF33-569C545F55DD}" dt="2022-10-23T12:37:13.274" v="3816" actId="1076"/>
          <ac:spMkLst>
            <pc:docMk/>
            <pc:sldMk cId="2965346284" sldId="270"/>
            <ac:spMk id="45" creationId="{F1A9A697-956C-4E48-9605-068978C954FD}"/>
          </ac:spMkLst>
        </pc:spChg>
        <pc:spChg chg="add del mod">
          <ac:chgData name="Procopi Constantinou" userId="51d9ef28ec21f27b" providerId="LiveId" clId="{694394C7-D8F6-4448-AF33-569C545F55DD}" dt="2022-10-23T12:39:44.837" v="3893" actId="478"/>
          <ac:spMkLst>
            <pc:docMk/>
            <pc:sldMk cId="2965346284" sldId="270"/>
            <ac:spMk id="47" creationId="{879BEFB7-C8B8-446B-9BCB-91B9B4167F9C}"/>
          </ac:spMkLst>
        </pc:spChg>
        <pc:grpChg chg="add del mod">
          <ac:chgData name="Procopi Constantinou" userId="51d9ef28ec21f27b" providerId="LiveId" clId="{694394C7-D8F6-4448-AF33-569C545F55DD}" dt="2022-10-23T12:33:50.878" v="3646" actId="165"/>
          <ac:grpSpMkLst>
            <pc:docMk/>
            <pc:sldMk cId="2965346284" sldId="270"/>
            <ac:grpSpMk id="2" creationId="{24B8B192-C57B-42DD-B98E-8EF050B82532}"/>
          </ac:grpSpMkLst>
        </pc:grpChg>
        <pc:grpChg chg="add mod">
          <ac:chgData name="Procopi Constantinou" userId="51d9ef28ec21f27b" providerId="LiveId" clId="{694394C7-D8F6-4448-AF33-569C545F55DD}" dt="2022-10-23T12:34:41.669" v="3677" actId="1036"/>
          <ac:grpSpMkLst>
            <pc:docMk/>
            <pc:sldMk cId="2965346284" sldId="270"/>
            <ac:grpSpMk id="5" creationId="{0D949ACF-6F67-4BB2-B2CC-C8053A66E1C7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7" creationId="{E57C0892-670C-4E17-AA1F-15AF9EA0D89B}"/>
          </ac:grpSpMkLst>
        </pc:grpChg>
        <pc:grpChg chg="add del mod">
          <ac:chgData name="Procopi Constantinou" userId="51d9ef28ec21f27b" providerId="LiveId" clId="{694394C7-D8F6-4448-AF33-569C545F55DD}" dt="2022-10-23T12:35:15.273" v="3691" actId="478"/>
          <ac:grpSpMkLst>
            <pc:docMk/>
            <pc:sldMk cId="2965346284" sldId="270"/>
            <ac:grpSpMk id="8" creationId="{B9379B5B-1127-42C8-B763-7EE613F59B79}"/>
          </ac:grpSpMkLst>
        </pc:grpChg>
        <pc:grpChg chg="del">
          <ac:chgData name="Procopi Constantinou" userId="51d9ef28ec21f27b" providerId="LiveId" clId="{694394C7-D8F6-4448-AF33-569C545F55DD}" dt="2022-10-23T12:29:05.734" v="3560" actId="478"/>
          <ac:grpSpMkLst>
            <pc:docMk/>
            <pc:sldMk cId="2965346284" sldId="270"/>
            <ac:grpSpMk id="10" creationId="{900783A3-33F3-43CD-8032-0AAF92E8BE7C}"/>
          </ac:grpSpMkLst>
        </pc:grpChg>
        <pc:grpChg chg="del">
          <ac:chgData name="Procopi Constantinou" userId="51d9ef28ec21f27b" providerId="LiveId" clId="{694394C7-D8F6-4448-AF33-569C545F55DD}" dt="2022-10-23T12:29:10.707" v="3561" actId="478"/>
          <ac:grpSpMkLst>
            <pc:docMk/>
            <pc:sldMk cId="2965346284" sldId="270"/>
            <ac:grpSpMk id="20" creationId="{7D3622D4-E6EC-46B1-A8DD-0AEE16E44145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4" creationId="{A36436DB-E3B0-4A29-AD8D-9B33AAB7B96D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2:36:04.380" v="3710"/>
          <ac:picMkLst>
            <pc:docMk/>
            <pc:sldMk cId="2965346284" sldId="270"/>
            <ac:picMk id="12" creationId="{CB7EBE64-8FE7-4F16-8257-A29B131C15F2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41" creationId="{D2D95BE4-CFCB-49F1-80E5-73D5362A13F7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5" creationId="{48D52355-5AA4-4AE7-B284-20297C1A7F72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6" creationId="{6532AEC0-A81A-4A54-A77C-A79ADC69D874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7" creationId="{D1CFCC8A-2E2F-4845-AD23-AC5D0BFCA68E}"/>
          </ac:picMkLst>
        </pc:picChg>
        <pc:picChg chg="add mod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8" creationId="{DC08962C-2CC5-4E67-8F88-98921AB9A0EA}"/>
          </ac:picMkLst>
        </pc:picChg>
        <pc:picChg chg="add mod">
          <ac:chgData name="Procopi Constantinou" userId="51d9ef28ec21f27b" providerId="LiveId" clId="{694394C7-D8F6-4448-AF33-569C545F55DD}" dt="2022-10-23T12:36:13.415" v="3715" actId="1076"/>
          <ac:picMkLst>
            <pc:docMk/>
            <pc:sldMk cId="2965346284" sldId="270"/>
            <ac:picMk id="1029" creationId="{A04BDC97-CA5F-4023-AB7B-F9CBF0E4FCB5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1030" creationId="{55713317-1C26-4414-A708-50E23806F3A8}"/>
          </ac:picMkLst>
        </pc:picChg>
        <pc:picChg chg="add mod">
          <ac:chgData name="Procopi Constantinou" userId="51d9ef28ec21f27b" providerId="LiveId" clId="{694394C7-D8F6-4448-AF33-569C545F55DD}" dt="2022-10-23T12:36:08.184" v="3711" actId="1076"/>
          <ac:picMkLst>
            <pc:docMk/>
            <pc:sldMk cId="2965346284" sldId="270"/>
            <ac:picMk id="1031" creationId="{5E98FD74-B5CA-4401-8461-A5212FA67AE2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23/10/2022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CA3109-6691-3EC6-3AFB-17404B97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" y="523220"/>
            <a:ext cx="9085545" cy="6099649"/>
          </a:xfrm>
          <a:custGeom>
            <a:avLst/>
            <a:gdLst>
              <a:gd name="connsiteX0" fmla="*/ 0 w 9085545"/>
              <a:gd name="connsiteY0" fmla="*/ 0 h 6099649"/>
              <a:gd name="connsiteX1" fmla="*/ 608033 w 9085545"/>
              <a:gd name="connsiteY1" fmla="*/ 0 h 6099649"/>
              <a:gd name="connsiteX2" fmla="*/ 1125210 w 9085545"/>
              <a:gd name="connsiteY2" fmla="*/ 0 h 6099649"/>
              <a:gd name="connsiteX3" fmla="*/ 1642387 w 9085545"/>
              <a:gd name="connsiteY3" fmla="*/ 0 h 6099649"/>
              <a:gd name="connsiteX4" fmla="*/ 2159564 w 9085545"/>
              <a:gd name="connsiteY4" fmla="*/ 0 h 6099649"/>
              <a:gd name="connsiteX5" fmla="*/ 2676741 w 9085545"/>
              <a:gd name="connsiteY5" fmla="*/ 0 h 6099649"/>
              <a:gd name="connsiteX6" fmla="*/ 3193919 w 9085545"/>
              <a:gd name="connsiteY6" fmla="*/ 0 h 6099649"/>
              <a:gd name="connsiteX7" fmla="*/ 3711096 w 9085545"/>
              <a:gd name="connsiteY7" fmla="*/ 0 h 6099649"/>
              <a:gd name="connsiteX8" fmla="*/ 4409984 w 9085545"/>
              <a:gd name="connsiteY8" fmla="*/ 0 h 6099649"/>
              <a:gd name="connsiteX9" fmla="*/ 5199727 w 9085545"/>
              <a:gd name="connsiteY9" fmla="*/ 0 h 6099649"/>
              <a:gd name="connsiteX10" fmla="*/ 5989471 w 9085545"/>
              <a:gd name="connsiteY10" fmla="*/ 0 h 6099649"/>
              <a:gd name="connsiteX11" fmla="*/ 6506648 w 9085545"/>
              <a:gd name="connsiteY11" fmla="*/ 0 h 6099649"/>
              <a:gd name="connsiteX12" fmla="*/ 7114681 w 9085545"/>
              <a:gd name="connsiteY12" fmla="*/ 0 h 6099649"/>
              <a:gd name="connsiteX13" fmla="*/ 7813569 w 9085545"/>
              <a:gd name="connsiteY13" fmla="*/ 0 h 6099649"/>
              <a:gd name="connsiteX14" fmla="*/ 9085545 w 9085545"/>
              <a:gd name="connsiteY14" fmla="*/ 0 h 6099649"/>
              <a:gd name="connsiteX15" fmla="*/ 9085545 w 9085545"/>
              <a:gd name="connsiteY15" fmla="*/ 616742 h 6099649"/>
              <a:gd name="connsiteX16" fmla="*/ 9085545 w 9085545"/>
              <a:gd name="connsiteY16" fmla="*/ 1294481 h 6099649"/>
              <a:gd name="connsiteX17" fmla="*/ 9085545 w 9085545"/>
              <a:gd name="connsiteY17" fmla="*/ 1972220 h 6099649"/>
              <a:gd name="connsiteX18" fmla="*/ 9085545 w 9085545"/>
              <a:gd name="connsiteY18" fmla="*/ 2466969 h 6099649"/>
              <a:gd name="connsiteX19" fmla="*/ 9085545 w 9085545"/>
              <a:gd name="connsiteY19" fmla="*/ 3266701 h 6099649"/>
              <a:gd name="connsiteX20" fmla="*/ 9085545 w 9085545"/>
              <a:gd name="connsiteY20" fmla="*/ 3761450 h 6099649"/>
              <a:gd name="connsiteX21" fmla="*/ 9085545 w 9085545"/>
              <a:gd name="connsiteY21" fmla="*/ 4378193 h 6099649"/>
              <a:gd name="connsiteX22" fmla="*/ 9085545 w 9085545"/>
              <a:gd name="connsiteY22" fmla="*/ 5055931 h 6099649"/>
              <a:gd name="connsiteX23" fmla="*/ 9085545 w 9085545"/>
              <a:gd name="connsiteY23" fmla="*/ 6099649 h 6099649"/>
              <a:gd name="connsiteX24" fmla="*/ 8295801 w 9085545"/>
              <a:gd name="connsiteY24" fmla="*/ 6099649 h 6099649"/>
              <a:gd name="connsiteX25" fmla="*/ 7415202 w 9085545"/>
              <a:gd name="connsiteY25" fmla="*/ 6099649 h 6099649"/>
              <a:gd name="connsiteX26" fmla="*/ 6625459 w 9085545"/>
              <a:gd name="connsiteY26" fmla="*/ 6099649 h 6099649"/>
              <a:gd name="connsiteX27" fmla="*/ 5926571 w 9085545"/>
              <a:gd name="connsiteY27" fmla="*/ 6099649 h 6099649"/>
              <a:gd name="connsiteX28" fmla="*/ 5409394 w 9085545"/>
              <a:gd name="connsiteY28" fmla="*/ 6099649 h 6099649"/>
              <a:gd name="connsiteX29" fmla="*/ 4983072 w 9085545"/>
              <a:gd name="connsiteY29" fmla="*/ 6099649 h 6099649"/>
              <a:gd name="connsiteX30" fmla="*/ 4102473 w 9085545"/>
              <a:gd name="connsiteY30" fmla="*/ 6099649 h 6099649"/>
              <a:gd name="connsiteX31" fmla="*/ 3494440 w 9085545"/>
              <a:gd name="connsiteY31" fmla="*/ 6099649 h 6099649"/>
              <a:gd name="connsiteX32" fmla="*/ 2886408 w 9085545"/>
              <a:gd name="connsiteY32" fmla="*/ 6099649 h 6099649"/>
              <a:gd name="connsiteX33" fmla="*/ 2096664 w 9085545"/>
              <a:gd name="connsiteY33" fmla="*/ 6099649 h 6099649"/>
              <a:gd name="connsiteX34" fmla="*/ 1397776 w 9085545"/>
              <a:gd name="connsiteY34" fmla="*/ 6099649 h 6099649"/>
              <a:gd name="connsiteX35" fmla="*/ 0 w 9085545"/>
              <a:gd name="connsiteY35" fmla="*/ 6099649 h 6099649"/>
              <a:gd name="connsiteX36" fmla="*/ 0 w 9085545"/>
              <a:gd name="connsiteY36" fmla="*/ 5543903 h 6099649"/>
              <a:gd name="connsiteX37" fmla="*/ 0 w 9085545"/>
              <a:gd name="connsiteY37" fmla="*/ 4988157 h 6099649"/>
              <a:gd name="connsiteX38" fmla="*/ 0 w 9085545"/>
              <a:gd name="connsiteY38" fmla="*/ 4310419 h 6099649"/>
              <a:gd name="connsiteX39" fmla="*/ 0 w 9085545"/>
              <a:gd name="connsiteY39" fmla="*/ 3571683 h 6099649"/>
              <a:gd name="connsiteX40" fmla="*/ 0 w 9085545"/>
              <a:gd name="connsiteY40" fmla="*/ 2954941 h 6099649"/>
              <a:gd name="connsiteX41" fmla="*/ 0 w 9085545"/>
              <a:gd name="connsiteY41" fmla="*/ 2399195 h 6099649"/>
              <a:gd name="connsiteX42" fmla="*/ 0 w 9085545"/>
              <a:gd name="connsiteY42" fmla="*/ 1782453 h 6099649"/>
              <a:gd name="connsiteX43" fmla="*/ 0 w 9085545"/>
              <a:gd name="connsiteY43" fmla="*/ 1226707 h 6099649"/>
              <a:gd name="connsiteX44" fmla="*/ 0 w 9085545"/>
              <a:gd name="connsiteY44" fmla="*/ 670961 h 6099649"/>
              <a:gd name="connsiteX45" fmla="*/ 0 w 9085545"/>
              <a:gd name="connsiteY45" fmla="*/ 0 h 609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085545" h="6099649" fill="none" extrusionOk="0">
                <a:moveTo>
                  <a:pt x="0" y="0"/>
                </a:moveTo>
                <a:cubicBezTo>
                  <a:pt x="184895" y="18527"/>
                  <a:pt x="482008" y="20670"/>
                  <a:pt x="608033" y="0"/>
                </a:cubicBezTo>
                <a:cubicBezTo>
                  <a:pt x="734058" y="-20670"/>
                  <a:pt x="1001711" y="11387"/>
                  <a:pt x="1125210" y="0"/>
                </a:cubicBezTo>
                <a:cubicBezTo>
                  <a:pt x="1248709" y="-11387"/>
                  <a:pt x="1490554" y="-10188"/>
                  <a:pt x="1642387" y="0"/>
                </a:cubicBezTo>
                <a:cubicBezTo>
                  <a:pt x="1794220" y="10188"/>
                  <a:pt x="2047619" y="25451"/>
                  <a:pt x="2159564" y="0"/>
                </a:cubicBezTo>
                <a:cubicBezTo>
                  <a:pt x="2271509" y="-25451"/>
                  <a:pt x="2521363" y="-4470"/>
                  <a:pt x="2676741" y="0"/>
                </a:cubicBezTo>
                <a:cubicBezTo>
                  <a:pt x="2832119" y="4470"/>
                  <a:pt x="2965555" y="2916"/>
                  <a:pt x="3193919" y="0"/>
                </a:cubicBezTo>
                <a:cubicBezTo>
                  <a:pt x="3422283" y="-2916"/>
                  <a:pt x="3568806" y="5686"/>
                  <a:pt x="3711096" y="0"/>
                </a:cubicBezTo>
                <a:cubicBezTo>
                  <a:pt x="3853386" y="-5686"/>
                  <a:pt x="4220721" y="7023"/>
                  <a:pt x="4409984" y="0"/>
                </a:cubicBezTo>
                <a:cubicBezTo>
                  <a:pt x="4599247" y="-7023"/>
                  <a:pt x="4819242" y="7991"/>
                  <a:pt x="5199727" y="0"/>
                </a:cubicBezTo>
                <a:cubicBezTo>
                  <a:pt x="5580212" y="-7991"/>
                  <a:pt x="5615403" y="29484"/>
                  <a:pt x="5989471" y="0"/>
                </a:cubicBezTo>
                <a:cubicBezTo>
                  <a:pt x="6363539" y="-29484"/>
                  <a:pt x="6303838" y="17943"/>
                  <a:pt x="6506648" y="0"/>
                </a:cubicBezTo>
                <a:cubicBezTo>
                  <a:pt x="6709458" y="-17943"/>
                  <a:pt x="6853637" y="27324"/>
                  <a:pt x="7114681" y="0"/>
                </a:cubicBezTo>
                <a:cubicBezTo>
                  <a:pt x="7375725" y="-27324"/>
                  <a:pt x="7614740" y="7162"/>
                  <a:pt x="7813569" y="0"/>
                </a:cubicBezTo>
                <a:cubicBezTo>
                  <a:pt x="8012398" y="-7162"/>
                  <a:pt x="8781884" y="39971"/>
                  <a:pt x="9085545" y="0"/>
                </a:cubicBezTo>
                <a:cubicBezTo>
                  <a:pt x="9107911" y="257927"/>
                  <a:pt x="9111464" y="367003"/>
                  <a:pt x="9085545" y="616742"/>
                </a:cubicBezTo>
                <a:cubicBezTo>
                  <a:pt x="9059626" y="866481"/>
                  <a:pt x="9061092" y="1012702"/>
                  <a:pt x="9085545" y="1294481"/>
                </a:cubicBezTo>
                <a:cubicBezTo>
                  <a:pt x="9109998" y="1576260"/>
                  <a:pt x="9079238" y="1670322"/>
                  <a:pt x="9085545" y="1972220"/>
                </a:cubicBezTo>
                <a:cubicBezTo>
                  <a:pt x="9091852" y="2274118"/>
                  <a:pt x="9088205" y="2280711"/>
                  <a:pt x="9085545" y="2466969"/>
                </a:cubicBezTo>
                <a:cubicBezTo>
                  <a:pt x="9082885" y="2653227"/>
                  <a:pt x="9114236" y="3050527"/>
                  <a:pt x="9085545" y="3266701"/>
                </a:cubicBezTo>
                <a:cubicBezTo>
                  <a:pt x="9056854" y="3482875"/>
                  <a:pt x="9088594" y="3579591"/>
                  <a:pt x="9085545" y="3761450"/>
                </a:cubicBezTo>
                <a:cubicBezTo>
                  <a:pt x="9082496" y="3943309"/>
                  <a:pt x="9114544" y="4159611"/>
                  <a:pt x="9085545" y="4378193"/>
                </a:cubicBezTo>
                <a:cubicBezTo>
                  <a:pt x="9056546" y="4596775"/>
                  <a:pt x="9114537" y="4749371"/>
                  <a:pt x="9085545" y="5055931"/>
                </a:cubicBezTo>
                <a:cubicBezTo>
                  <a:pt x="9056553" y="5362491"/>
                  <a:pt x="9106717" y="5612220"/>
                  <a:pt x="9085545" y="6099649"/>
                </a:cubicBezTo>
                <a:cubicBezTo>
                  <a:pt x="8756559" y="6097211"/>
                  <a:pt x="8639396" y="6093287"/>
                  <a:pt x="8295801" y="6099649"/>
                </a:cubicBezTo>
                <a:cubicBezTo>
                  <a:pt x="7952206" y="6106011"/>
                  <a:pt x="7638742" y="6101618"/>
                  <a:pt x="7415202" y="6099649"/>
                </a:cubicBezTo>
                <a:cubicBezTo>
                  <a:pt x="7191662" y="6097680"/>
                  <a:pt x="6853476" y="6072383"/>
                  <a:pt x="6625459" y="6099649"/>
                </a:cubicBezTo>
                <a:cubicBezTo>
                  <a:pt x="6397442" y="6126915"/>
                  <a:pt x="6117857" y="6119740"/>
                  <a:pt x="5926571" y="6099649"/>
                </a:cubicBezTo>
                <a:cubicBezTo>
                  <a:pt x="5735285" y="6079558"/>
                  <a:pt x="5524829" y="6086765"/>
                  <a:pt x="5409394" y="6099649"/>
                </a:cubicBezTo>
                <a:cubicBezTo>
                  <a:pt x="5293959" y="6112533"/>
                  <a:pt x="5188344" y="6089946"/>
                  <a:pt x="4983072" y="6099649"/>
                </a:cubicBezTo>
                <a:cubicBezTo>
                  <a:pt x="4777800" y="6109352"/>
                  <a:pt x="4442753" y="6080518"/>
                  <a:pt x="4102473" y="6099649"/>
                </a:cubicBezTo>
                <a:cubicBezTo>
                  <a:pt x="3762193" y="6118780"/>
                  <a:pt x="3756574" y="6095702"/>
                  <a:pt x="3494440" y="6099649"/>
                </a:cubicBezTo>
                <a:cubicBezTo>
                  <a:pt x="3232306" y="6103596"/>
                  <a:pt x="3030200" y="6125990"/>
                  <a:pt x="2886408" y="6099649"/>
                </a:cubicBezTo>
                <a:cubicBezTo>
                  <a:pt x="2742616" y="6073308"/>
                  <a:pt x="2443915" y="6071002"/>
                  <a:pt x="2096664" y="6099649"/>
                </a:cubicBezTo>
                <a:cubicBezTo>
                  <a:pt x="1749413" y="6128296"/>
                  <a:pt x="1545447" y="6133835"/>
                  <a:pt x="1397776" y="6099649"/>
                </a:cubicBezTo>
                <a:cubicBezTo>
                  <a:pt x="1250105" y="6065463"/>
                  <a:pt x="437189" y="6103316"/>
                  <a:pt x="0" y="6099649"/>
                </a:cubicBezTo>
                <a:cubicBezTo>
                  <a:pt x="-2641" y="5962852"/>
                  <a:pt x="-16835" y="5809550"/>
                  <a:pt x="0" y="5543903"/>
                </a:cubicBezTo>
                <a:cubicBezTo>
                  <a:pt x="16835" y="5278256"/>
                  <a:pt x="-19516" y="5258995"/>
                  <a:pt x="0" y="4988157"/>
                </a:cubicBezTo>
                <a:cubicBezTo>
                  <a:pt x="19516" y="4717319"/>
                  <a:pt x="23151" y="4595402"/>
                  <a:pt x="0" y="4310419"/>
                </a:cubicBezTo>
                <a:cubicBezTo>
                  <a:pt x="-23151" y="4025436"/>
                  <a:pt x="-33052" y="3809237"/>
                  <a:pt x="0" y="3571683"/>
                </a:cubicBezTo>
                <a:cubicBezTo>
                  <a:pt x="33052" y="3334129"/>
                  <a:pt x="-22176" y="3197066"/>
                  <a:pt x="0" y="2954941"/>
                </a:cubicBezTo>
                <a:cubicBezTo>
                  <a:pt x="22176" y="2712816"/>
                  <a:pt x="-7943" y="2574598"/>
                  <a:pt x="0" y="2399195"/>
                </a:cubicBezTo>
                <a:cubicBezTo>
                  <a:pt x="7943" y="2223792"/>
                  <a:pt x="-23212" y="2084775"/>
                  <a:pt x="0" y="1782453"/>
                </a:cubicBezTo>
                <a:cubicBezTo>
                  <a:pt x="23212" y="1480131"/>
                  <a:pt x="10111" y="1410404"/>
                  <a:pt x="0" y="1226707"/>
                </a:cubicBezTo>
                <a:cubicBezTo>
                  <a:pt x="-10111" y="1043010"/>
                  <a:pt x="22500" y="865954"/>
                  <a:pt x="0" y="670961"/>
                </a:cubicBezTo>
                <a:cubicBezTo>
                  <a:pt x="-22500" y="475968"/>
                  <a:pt x="8961" y="207018"/>
                  <a:pt x="0" y="0"/>
                </a:cubicBezTo>
                <a:close/>
              </a:path>
              <a:path w="9085545" h="6099649" stroke="0" extrusionOk="0">
                <a:moveTo>
                  <a:pt x="0" y="0"/>
                </a:moveTo>
                <a:cubicBezTo>
                  <a:pt x="215076" y="33995"/>
                  <a:pt x="457754" y="31701"/>
                  <a:pt x="698888" y="0"/>
                </a:cubicBezTo>
                <a:cubicBezTo>
                  <a:pt x="940022" y="-31701"/>
                  <a:pt x="962875" y="-17831"/>
                  <a:pt x="1125210" y="0"/>
                </a:cubicBezTo>
                <a:cubicBezTo>
                  <a:pt x="1287545" y="17831"/>
                  <a:pt x="1424916" y="14047"/>
                  <a:pt x="1551532" y="0"/>
                </a:cubicBezTo>
                <a:cubicBezTo>
                  <a:pt x="1678148" y="-14047"/>
                  <a:pt x="1799263" y="-9833"/>
                  <a:pt x="1977853" y="0"/>
                </a:cubicBezTo>
                <a:cubicBezTo>
                  <a:pt x="2156443" y="9833"/>
                  <a:pt x="2329290" y="-18974"/>
                  <a:pt x="2495030" y="0"/>
                </a:cubicBezTo>
                <a:cubicBezTo>
                  <a:pt x="2660770" y="18974"/>
                  <a:pt x="2932427" y="9305"/>
                  <a:pt x="3103063" y="0"/>
                </a:cubicBezTo>
                <a:cubicBezTo>
                  <a:pt x="3273699" y="-9305"/>
                  <a:pt x="3469976" y="18635"/>
                  <a:pt x="3620240" y="0"/>
                </a:cubicBezTo>
                <a:cubicBezTo>
                  <a:pt x="3770504" y="-18635"/>
                  <a:pt x="3961771" y="2720"/>
                  <a:pt x="4137417" y="0"/>
                </a:cubicBezTo>
                <a:cubicBezTo>
                  <a:pt x="4313063" y="-2720"/>
                  <a:pt x="4605359" y="16499"/>
                  <a:pt x="4745450" y="0"/>
                </a:cubicBezTo>
                <a:cubicBezTo>
                  <a:pt x="4885541" y="-16499"/>
                  <a:pt x="5224752" y="5385"/>
                  <a:pt x="5353483" y="0"/>
                </a:cubicBezTo>
                <a:cubicBezTo>
                  <a:pt x="5482214" y="-5385"/>
                  <a:pt x="6033381" y="-26653"/>
                  <a:pt x="6234082" y="0"/>
                </a:cubicBezTo>
                <a:cubicBezTo>
                  <a:pt x="6434783" y="26653"/>
                  <a:pt x="6683095" y="17679"/>
                  <a:pt x="6842114" y="0"/>
                </a:cubicBezTo>
                <a:cubicBezTo>
                  <a:pt x="7001133" y="-17679"/>
                  <a:pt x="7065263" y="-4528"/>
                  <a:pt x="7268436" y="0"/>
                </a:cubicBezTo>
                <a:cubicBezTo>
                  <a:pt x="7471609" y="4528"/>
                  <a:pt x="7740623" y="8813"/>
                  <a:pt x="8149035" y="0"/>
                </a:cubicBezTo>
                <a:cubicBezTo>
                  <a:pt x="8557447" y="-8813"/>
                  <a:pt x="8675997" y="19517"/>
                  <a:pt x="9085545" y="0"/>
                </a:cubicBezTo>
                <a:cubicBezTo>
                  <a:pt x="9102921" y="210142"/>
                  <a:pt x="9103593" y="384385"/>
                  <a:pt x="9085545" y="555746"/>
                </a:cubicBezTo>
                <a:cubicBezTo>
                  <a:pt x="9067497" y="727107"/>
                  <a:pt x="9078513" y="1070026"/>
                  <a:pt x="9085545" y="1294481"/>
                </a:cubicBezTo>
                <a:cubicBezTo>
                  <a:pt x="9092577" y="1518936"/>
                  <a:pt x="9049883" y="1825450"/>
                  <a:pt x="9085545" y="2033216"/>
                </a:cubicBezTo>
                <a:cubicBezTo>
                  <a:pt x="9121207" y="2240982"/>
                  <a:pt x="9091459" y="2648422"/>
                  <a:pt x="9085545" y="2832948"/>
                </a:cubicBezTo>
                <a:cubicBezTo>
                  <a:pt x="9079631" y="3017474"/>
                  <a:pt x="9054738" y="3343754"/>
                  <a:pt x="9085545" y="3571683"/>
                </a:cubicBezTo>
                <a:cubicBezTo>
                  <a:pt x="9116352" y="3799612"/>
                  <a:pt x="9082928" y="3945203"/>
                  <a:pt x="9085545" y="4188426"/>
                </a:cubicBezTo>
                <a:cubicBezTo>
                  <a:pt x="9088162" y="4431649"/>
                  <a:pt x="9072962" y="4620659"/>
                  <a:pt x="9085545" y="4744171"/>
                </a:cubicBezTo>
                <a:cubicBezTo>
                  <a:pt x="9098128" y="4867684"/>
                  <a:pt x="9091142" y="5262474"/>
                  <a:pt x="9085545" y="5482907"/>
                </a:cubicBezTo>
                <a:cubicBezTo>
                  <a:pt x="9079948" y="5703340"/>
                  <a:pt x="9065605" y="5791903"/>
                  <a:pt x="9085545" y="6099649"/>
                </a:cubicBezTo>
                <a:cubicBezTo>
                  <a:pt x="8945805" y="6094047"/>
                  <a:pt x="8831466" y="6115795"/>
                  <a:pt x="8659223" y="6099649"/>
                </a:cubicBezTo>
                <a:cubicBezTo>
                  <a:pt x="8486980" y="6083503"/>
                  <a:pt x="8241246" y="6087752"/>
                  <a:pt x="7869480" y="6099649"/>
                </a:cubicBezTo>
                <a:cubicBezTo>
                  <a:pt x="7497714" y="6111546"/>
                  <a:pt x="7651476" y="6094289"/>
                  <a:pt x="7443158" y="6099649"/>
                </a:cubicBezTo>
                <a:cubicBezTo>
                  <a:pt x="7234840" y="6105009"/>
                  <a:pt x="7179520" y="6105695"/>
                  <a:pt x="7016836" y="6099649"/>
                </a:cubicBezTo>
                <a:cubicBezTo>
                  <a:pt x="6854152" y="6093603"/>
                  <a:pt x="6703136" y="6089521"/>
                  <a:pt x="6499659" y="6099649"/>
                </a:cubicBezTo>
                <a:cubicBezTo>
                  <a:pt x="6296182" y="6109777"/>
                  <a:pt x="6147789" y="6082882"/>
                  <a:pt x="5982482" y="6099649"/>
                </a:cubicBezTo>
                <a:cubicBezTo>
                  <a:pt x="5817175" y="6116416"/>
                  <a:pt x="5423468" y="6087943"/>
                  <a:pt x="5283594" y="6099649"/>
                </a:cubicBezTo>
                <a:cubicBezTo>
                  <a:pt x="5143720" y="6111355"/>
                  <a:pt x="4746112" y="6111560"/>
                  <a:pt x="4584706" y="6099649"/>
                </a:cubicBezTo>
                <a:cubicBezTo>
                  <a:pt x="4423300" y="6087738"/>
                  <a:pt x="4022409" y="6112604"/>
                  <a:pt x="3794962" y="6099649"/>
                </a:cubicBezTo>
                <a:cubicBezTo>
                  <a:pt x="3567515" y="6086694"/>
                  <a:pt x="3396211" y="6070255"/>
                  <a:pt x="3096074" y="6099649"/>
                </a:cubicBezTo>
                <a:cubicBezTo>
                  <a:pt x="2795937" y="6129043"/>
                  <a:pt x="2577772" y="6130024"/>
                  <a:pt x="2397186" y="6099649"/>
                </a:cubicBezTo>
                <a:cubicBezTo>
                  <a:pt x="2216600" y="6069274"/>
                  <a:pt x="2088234" y="6119820"/>
                  <a:pt x="1970864" y="6099649"/>
                </a:cubicBezTo>
                <a:cubicBezTo>
                  <a:pt x="1853494" y="6079478"/>
                  <a:pt x="1607653" y="6076205"/>
                  <a:pt x="1271976" y="6099649"/>
                </a:cubicBezTo>
                <a:cubicBezTo>
                  <a:pt x="936299" y="6123093"/>
                  <a:pt x="905154" y="6094660"/>
                  <a:pt x="754799" y="6099649"/>
                </a:cubicBezTo>
                <a:cubicBezTo>
                  <a:pt x="604444" y="6104638"/>
                  <a:pt x="245758" y="6096306"/>
                  <a:pt x="0" y="6099649"/>
                </a:cubicBezTo>
                <a:cubicBezTo>
                  <a:pt x="-21794" y="5804195"/>
                  <a:pt x="27592" y="5686870"/>
                  <a:pt x="0" y="5482907"/>
                </a:cubicBezTo>
                <a:cubicBezTo>
                  <a:pt x="-27592" y="5278944"/>
                  <a:pt x="23332" y="5135487"/>
                  <a:pt x="0" y="4866164"/>
                </a:cubicBezTo>
                <a:cubicBezTo>
                  <a:pt x="-23332" y="4596841"/>
                  <a:pt x="-35559" y="4416751"/>
                  <a:pt x="0" y="4127429"/>
                </a:cubicBezTo>
                <a:cubicBezTo>
                  <a:pt x="35559" y="3838108"/>
                  <a:pt x="-7170" y="3776169"/>
                  <a:pt x="0" y="3571683"/>
                </a:cubicBezTo>
                <a:cubicBezTo>
                  <a:pt x="7170" y="3367197"/>
                  <a:pt x="-11852" y="3309955"/>
                  <a:pt x="0" y="3076934"/>
                </a:cubicBezTo>
                <a:cubicBezTo>
                  <a:pt x="11852" y="2843913"/>
                  <a:pt x="-3075" y="2708830"/>
                  <a:pt x="0" y="2582185"/>
                </a:cubicBezTo>
                <a:cubicBezTo>
                  <a:pt x="3075" y="2455540"/>
                  <a:pt x="-8462" y="2090786"/>
                  <a:pt x="0" y="1965442"/>
                </a:cubicBezTo>
                <a:cubicBezTo>
                  <a:pt x="8462" y="1840098"/>
                  <a:pt x="-23568" y="1595773"/>
                  <a:pt x="0" y="1226707"/>
                </a:cubicBezTo>
                <a:cubicBezTo>
                  <a:pt x="23568" y="857642"/>
                  <a:pt x="50929" y="2674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81889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Materials Properties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43712-A658-5CBF-DAE0-90C12A7F598E}"/>
              </a:ext>
            </a:extLst>
          </p:cNvPr>
          <p:cNvSpPr txBox="1"/>
          <p:nvPr/>
        </p:nvSpPr>
        <p:spPr>
          <a:xfrm>
            <a:off x="7274758" y="5696226"/>
            <a:ext cx="4879382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Currently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168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material entries with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42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properties each: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Database saved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in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‘MPD_PCC.mat’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MATLAB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Elements, Oxides, Binary Semiconductors, Ionic Salts.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‘get_mpd_props()’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material properties.</a:t>
            </a:r>
          </a:p>
        </p:txBody>
      </p:sp>
    </p:spTree>
    <p:extLst>
      <p:ext uri="{BB962C8B-B14F-4D97-AF65-F5344CB8AC3E}">
        <p14:creationId xmlns:p14="http://schemas.microsoft.com/office/powerpoint/2010/main" val="370089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E0A1F9-58DA-4D72-B4FB-9788D6EFAABD}"/>
              </a:ext>
            </a:extLst>
          </p:cNvPr>
          <p:cNvGrpSpPr/>
          <p:nvPr/>
        </p:nvGrpSpPr>
        <p:grpSpPr>
          <a:xfrm>
            <a:off x="38100" y="487787"/>
            <a:ext cx="5715000" cy="5916493"/>
            <a:chOff x="176396" y="577849"/>
            <a:chExt cx="5538605" cy="5733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4EE74D-4849-41D3-A5AC-62DE1654EF3B}"/>
                </a:ext>
              </a:extLst>
            </p:cNvPr>
            <p:cNvGrpSpPr/>
            <p:nvPr/>
          </p:nvGrpSpPr>
          <p:grpSpPr>
            <a:xfrm>
              <a:off x="176396" y="577849"/>
              <a:ext cx="4130158" cy="2524435"/>
              <a:chOff x="2053590" y="629604"/>
              <a:chExt cx="5479090" cy="32823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B941B5B-0371-4206-B2EB-2B21A7116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401" t="20096" r="59586" b="877"/>
              <a:stretch/>
            </p:blipFill>
            <p:spPr>
              <a:xfrm>
                <a:off x="2053590" y="629604"/>
                <a:ext cx="2750820" cy="328231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A74B98A-15BA-4ED5-8EF2-BB2C1410F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43" t="23206" r="9465" b="9520"/>
              <a:stretch/>
            </p:blipFill>
            <p:spPr>
              <a:xfrm>
                <a:off x="2516989" y="901768"/>
                <a:ext cx="735063" cy="78465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3A7C128-A9A8-4556-9B69-0C44E8CD3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298" t="20097" r="15689" b="464"/>
              <a:stretch/>
            </p:blipFill>
            <p:spPr>
              <a:xfrm>
                <a:off x="4797743" y="629604"/>
                <a:ext cx="2734937" cy="328040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6BC671-8DAF-42A3-B9F8-A25E3D48C2BA}"/>
                </a:ext>
              </a:extLst>
            </p:cNvPr>
            <p:cNvGrpSpPr/>
            <p:nvPr/>
          </p:nvGrpSpPr>
          <p:grpSpPr>
            <a:xfrm>
              <a:off x="866877" y="2296095"/>
              <a:ext cx="4147391" cy="2524435"/>
              <a:chOff x="5734050" y="1247775"/>
              <a:chExt cx="4731542" cy="285273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4A2C088-B756-4A90-93F3-DBE3117E3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45" t="19697" r="15856" b="436"/>
              <a:stretch/>
            </p:blipFill>
            <p:spPr>
              <a:xfrm>
                <a:off x="8101011" y="1247775"/>
                <a:ext cx="2364581" cy="285273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0B5EF8-6A97-4B4B-A0D4-1B722844E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91" t="19831" r="59778" b="437"/>
              <a:stretch/>
            </p:blipFill>
            <p:spPr>
              <a:xfrm>
                <a:off x="5734050" y="1247775"/>
                <a:ext cx="2366963" cy="284797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DE1984-4B84-4FE2-90F9-79BCC88F2E86}"/>
                </a:ext>
              </a:extLst>
            </p:cNvPr>
            <p:cNvGrpSpPr/>
            <p:nvPr/>
          </p:nvGrpSpPr>
          <p:grpSpPr>
            <a:xfrm>
              <a:off x="1576464" y="3787288"/>
              <a:ext cx="4138537" cy="2524435"/>
              <a:chOff x="5709821" y="1065320"/>
              <a:chExt cx="4721440" cy="282457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6849B9-07E7-4FFC-8142-0850A22EC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037" t="20114" r="15766" b="849"/>
              <a:stretch/>
            </p:blipFill>
            <p:spPr>
              <a:xfrm>
                <a:off x="8052046" y="1065320"/>
                <a:ext cx="2379215" cy="282309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4C9C161-E9BD-4342-B2F4-AA42B048A7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27" t="20114" r="59757" b="849"/>
              <a:stretch/>
            </p:blipFill>
            <p:spPr>
              <a:xfrm>
                <a:off x="5709821" y="1066800"/>
                <a:ext cx="2351103" cy="282309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5EF2EC-519F-41A7-A609-7A97DB3DACC3}"/>
                </a:ext>
              </a:extLst>
            </p:cNvPr>
            <p:cNvSpPr txBox="1"/>
            <p:nvPr/>
          </p:nvSpPr>
          <p:spPr>
            <a:xfrm>
              <a:off x="1043795" y="718192"/>
              <a:ext cx="1292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Eb alignment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8437A6-8FCD-4E2D-B05D-86DF62C51AC7}"/>
                </a:ext>
              </a:extLst>
            </p:cNvPr>
            <p:cNvSpPr txBox="1"/>
            <p:nvPr/>
          </p:nvSpPr>
          <p:spPr>
            <a:xfrm>
              <a:off x="1173192" y="2449225"/>
              <a:ext cx="18288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Background subtraction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/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offered ARPES data processing tools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‘Example_010-012_ARPES_EbKx_Processing.mlx’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on a step-by-step guide to process ARPES data.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1D1C9-C05F-44A4-85E4-83B031672D37}"/>
              </a:ext>
            </a:extLst>
          </p:cNvPr>
          <p:cNvGrpSpPr/>
          <p:nvPr/>
        </p:nvGrpSpPr>
        <p:grpSpPr>
          <a:xfrm>
            <a:off x="4967796" y="632308"/>
            <a:ext cx="3642803" cy="3078320"/>
            <a:chOff x="5850446" y="498895"/>
            <a:chExt cx="4175185" cy="35282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87622E-6CA4-4E2B-9440-BAE224167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1" t="22993" r="8942" b="800"/>
            <a:stretch/>
          </p:blipFill>
          <p:spPr>
            <a:xfrm>
              <a:off x="5850446" y="498895"/>
              <a:ext cx="4175185" cy="3528205"/>
            </a:xfrm>
            <a:custGeom>
              <a:avLst/>
              <a:gdLst>
                <a:gd name="connsiteX0" fmla="*/ 0 w 3642803"/>
                <a:gd name="connsiteY0" fmla="*/ 0 h 3078320"/>
                <a:gd name="connsiteX1" fmla="*/ 607134 w 3642803"/>
                <a:gd name="connsiteY1" fmla="*/ 0 h 3078320"/>
                <a:gd name="connsiteX2" fmla="*/ 1141412 w 3642803"/>
                <a:gd name="connsiteY2" fmla="*/ 0 h 3078320"/>
                <a:gd name="connsiteX3" fmla="*/ 1748545 w 3642803"/>
                <a:gd name="connsiteY3" fmla="*/ 0 h 3078320"/>
                <a:gd name="connsiteX4" fmla="*/ 2392107 w 3642803"/>
                <a:gd name="connsiteY4" fmla="*/ 0 h 3078320"/>
                <a:gd name="connsiteX5" fmla="*/ 2962813 w 3642803"/>
                <a:gd name="connsiteY5" fmla="*/ 0 h 3078320"/>
                <a:gd name="connsiteX6" fmla="*/ 3642803 w 3642803"/>
                <a:gd name="connsiteY6" fmla="*/ 0 h 3078320"/>
                <a:gd name="connsiteX7" fmla="*/ 3642803 w 3642803"/>
                <a:gd name="connsiteY7" fmla="*/ 615664 h 3078320"/>
                <a:gd name="connsiteX8" fmla="*/ 3642803 w 3642803"/>
                <a:gd name="connsiteY8" fmla="*/ 1262111 h 3078320"/>
                <a:gd name="connsiteX9" fmla="*/ 3642803 w 3642803"/>
                <a:gd name="connsiteY9" fmla="*/ 1939342 h 3078320"/>
                <a:gd name="connsiteX10" fmla="*/ 3642803 w 3642803"/>
                <a:gd name="connsiteY10" fmla="*/ 3078320 h 3078320"/>
                <a:gd name="connsiteX11" fmla="*/ 3035669 w 3642803"/>
                <a:gd name="connsiteY11" fmla="*/ 3078320 h 3078320"/>
                <a:gd name="connsiteX12" fmla="*/ 2355679 w 3642803"/>
                <a:gd name="connsiteY12" fmla="*/ 3078320 h 3078320"/>
                <a:gd name="connsiteX13" fmla="*/ 1821402 w 3642803"/>
                <a:gd name="connsiteY13" fmla="*/ 3078320 h 3078320"/>
                <a:gd name="connsiteX14" fmla="*/ 1287124 w 3642803"/>
                <a:gd name="connsiteY14" fmla="*/ 3078320 h 3078320"/>
                <a:gd name="connsiteX15" fmla="*/ 679990 w 3642803"/>
                <a:gd name="connsiteY15" fmla="*/ 3078320 h 3078320"/>
                <a:gd name="connsiteX16" fmla="*/ 0 w 3642803"/>
                <a:gd name="connsiteY16" fmla="*/ 3078320 h 3078320"/>
                <a:gd name="connsiteX17" fmla="*/ 0 w 3642803"/>
                <a:gd name="connsiteY17" fmla="*/ 2524222 h 3078320"/>
                <a:gd name="connsiteX18" fmla="*/ 0 w 3642803"/>
                <a:gd name="connsiteY18" fmla="*/ 2000908 h 3078320"/>
                <a:gd name="connsiteX19" fmla="*/ 0 w 3642803"/>
                <a:gd name="connsiteY19" fmla="*/ 1323678 h 3078320"/>
                <a:gd name="connsiteX20" fmla="*/ 0 w 3642803"/>
                <a:gd name="connsiteY20" fmla="*/ 708014 h 3078320"/>
                <a:gd name="connsiteX21" fmla="*/ 0 w 3642803"/>
                <a:gd name="connsiteY21" fmla="*/ 0 h 307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42803" h="3078320" fill="none" extrusionOk="0">
                  <a:moveTo>
                    <a:pt x="0" y="0"/>
                  </a:moveTo>
                  <a:cubicBezTo>
                    <a:pt x="284837" y="-10553"/>
                    <a:pt x="405473" y="-23916"/>
                    <a:pt x="607134" y="0"/>
                  </a:cubicBezTo>
                  <a:cubicBezTo>
                    <a:pt x="808795" y="23916"/>
                    <a:pt x="945536" y="-22224"/>
                    <a:pt x="1141412" y="0"/>
                  </a:cubicBezTo>
                  <a:cubicBezTo>
                    <a:pt x="1337288" y="22224"/>
                    <a:pt x="1518975" y="-24042"/>
                    <a:pt x="1748545" y="0"/>
                  </a:cubicBezTo>
                  <a:cubicBezTo>
                    <a:pt x="1978115" y="24042"/>
                    <a:pt x="2127011" y="-2289"/>
                    <a:pt x="2392107" y="0"/>
                  </a:cubicBezTo>
                  <a:cubicBezTo>
                    <a:pt x="2657203" y="2289"/>
                    <a:pt x="2752222" y="-20108"/>
                    <a:pt x="2962813" y="0"/>
                  </a:cubicBezTo>
                  <a:cubicBezTo>
                    <a:pt x="3173404" y="20108"/>
                    <a:pt x="3368815" y="31836"/>
                    <a:pt x="3642803" y="0"/>
                  </a:cubicBezTo>
                  <a:cubicBezTo>
                    <a:pt x="3637475" y="164272"/>
                    <a:pt x="3665528" y="448170"/>
                    <a:pt x="3642803" y="615664"/>
                  </a:cubicBezTo>
                  <a:cubicBezTo>
                    <a:pt x="3620078" y="783158"/>
                    <a:pt x="3630125" y="956376"/>
                    <a:pt x="3642803" y="1262111"/>
                  </a:cubicBezTo>
                  <a:cubicBezTo>
                    <a:pt x="3655481" y="1567846"/>
                    <a:pt x="3628518" y="1661209"/>
                    <a:pt x="3642803" y="1939342"/>
                  </a:cubicBezTo>
                  <a:cubicBezTo>
                    <a:pt x="3657088" y="2217475"/>
                    <a:pt x="3652519" y="2612596"/>
                    <a:pt x="3642803" y="3078320"/>
                  </a:cubicBezTo>
                  <a:cubicBezTo>
                    <a:pt x="3477760" y="3107770"/>
                    <a:pt x="3198223" y="3062704"/>
                    <a:pt x="3035669" y="3078320"/>
                  </a:cubicBezTo>
                  <a:cubicBezTo>
                    <a:pt x="2873115" y="3093936"/>
                    <a:pt x="2641685" y="3090147"/>
                    <a:pt x="2355679" y="3078320"/>
                  </a:cubicBezTo>
                  <a:cubicBezTo>
                    <a:pt x="2069673" y="3066494"/>
                    <a:pt x="2055998" y="3075894"/>
                    <a:pt x="1821402" y="3078320"/>
                  </a:cubicBezTo>
                  <a:cubicBezTo>
                    <a:pt x="1586806" y="3080746"/>
                    <a:pt x="1541561" y="3059881"/>
                    <a:pt x="1287124" y="3078320"/>
                  </a:cubicBezTo>
                  <a:cubicBezTo>
                    <a:pt x="1032687" y="3096759"/>
                    <a:pt x="933722" y="3095224"/>
                    <a:pt x="679990" y="3078320"/>
                  </a:cubicBezTo>
                  <a:cubicBezTo>
                    <a:pt x="426258" y="3061416"/>
                    <a:pt x="315075" y="3049380"/>
                    <a:pt x="0" y="3078320"/>
                  </a:cubicBezTo>
                  <a:cubicBezTo>
                    <a:pt x="22984" y="2831888"/>
                    <a:pt x="-26602" y="2649018"/>
                    <a:pt x="0" y="2524222"/>
                  </a:cubicBezTo>
                  <a:cubicBezTo>
                    <a:pt x="26602" y="2399426"/>
                    <a:pt x="2049" y="2148549"/>
                    <a:pt x="0" y="2000908"/>
                  </a:cubicBezTo>
                  <a:cubicBezTo>
                    <a:pt x="-2049" y="1853267"/>
                    <a:pt x="13296" y="1591386"/>
                    <a:pt x="0" y="1323678"/>
                  </a:cubicBezTo>
                  <a:cubicBezTo>
                    <a:pt x="-13296" y="1055970"/>
                    <a:pt x="13194" y="953139"/>
                    <a:pt x="0" y="708014"/>
                  </a:cubicBezTo>
                  <a:cubicBezTo>
                    <a:pt x="-13194" y="462889"/>
                    <a:pt x="10307" y="192203"/>
                    <a:pt x="0" y="0"/>
                  </a:cubicBezTo>
                  <a:close/>
                </a:path>
                <a:path w="3642803" h="3078320" stroke="0" extrusionOk="0">
                  <a:moveTo>
                    <a:pt x="0" y="0"/>
                  </a:moveTo>
                  <a:cubicBezTo>
                    <a:pt x="220056" y="-17328"/>
                    <a:pt x="379879" y="3143"/>
                    <a:pt x="679990" y="0"/>
                  </a:cubicBezTo>
                  <a:cubicBezTo>
                    <a:pt x="980101" y="-3143"/>
                    <a:pt x="1123572" y="-11159"/>
                    <a:pt x="1323552" y="0"/>
                  </a:cubicBezTo>
                  <a:cubicBezTo>
                    <a:pt x="1523532" y="11159"/>
                    <a:pt x="1753495" y="-11596"/>
                    <a:pt x="1967114" y="0"/>
                  </a:cubicBezTo>
                  <a:cubicBezTo>
                    <a:pt x="2180733" y="11596"/>
                    <a:pt x="2463133" y="20832"/>
                    <a:pt x="2610675" y="0"/>
                  </a:cubicBezTo>
                  <a:cubicBezTo>
                    <a:pt x="2758217" y="-20832"/>
                    <a:pt x="3136344" y="2825"/>
                    <a:pt x="3642803" y="0"/>
                  </a:cubicBezTo>
                  <a:cubicBezTo>
                    <a:pt x="3647125" y="315614"/>
                    <a:pt x="3642906" y="402883"/>
                    <a:pt x="3642803" y="677230"/>
                  </a:cubicBezTo>
                  <a:cubicBezTo>
                    <a:pt x="3642701" y="951577"/>
                    <a:pt x="3636148" y="1005905"/>
                    <a:pt x="3642803" y="1262111"/>
                  </a:cubicBezTo>
                  <a:cubicBezTo>
                    <a:pt x="3649458" y="1518317"/>
                    <a:pt x="3633026" y="1561037"/>
                    <a:pt x="3642803" y="1785426"/>
                  </a:cubicBezTo>
                  <a:cubicBezTo>
                    <a:pt x="3652580" y="2009816"/>
                    <a:pt x="3660057" y="2222751"/>
                    <a:pt x="3642803" y="2401090"/>
                  </a:cubicBezTo>
                  <a:cubicBezTo>
                    <a:pt x="3625549" y="2579429"/>
                    <a:pt x="3663028" y="2812170"/>
                    <a:pt x="3642803" y="3078320"/>
                  </a:cubicBezTo>
                  <a:cubicBezTo>
                    <a:pt x="3376779" y="3103107"/>
                    <a:pt x="3327044" y="3093817"/>
                    <a:pt x="3108525" y="3078320"/>
                  </a:cubicBezTo>
                  <a:cubicBezTo>
                    <a:pt x="2890006" y="3062823"/>
                    <a:pt x="2694965" y="3084797"/>
                    <a:pt x="2464963" y="3078320"/>
                  </a:cubicBezTo>
                  <a:cubicBezTo>
                    <a:pt x="2234961" y="3071843"/>
                    <a:pt x="2128786" y="3067833"/>
                    <a:pt x="1857830" y="3078320"/>
                  </a:cubicBezTo>
                  <a:cubicBezTo>
                    <a:pt x="1586874" y="3088807"/>
                    <a:pt x="1423193" y="3075331"/>
                    <a:pt x="1214268" y="3078320"/>
                  </a:cubicBezTo>
                  <a:cubicBezTo>
                    <a:pt x="1005343" y="3081309"/>
                    <a:pt x="852258" y="3079053"/>
                    <a:pt x="534278" y="3078320"/>
                  </a:cubicBezTo>
                  <a:cubicBezTo>
                    <a:pt x="216298" y="3077588"/>
                    <a:pt x="257474" y="3053922"/>
                    <a:pt x="0" y="3078320"/>
                  </a:cubicBezTo>
                  <a:cubicBezTo>
                    <a:pt x="20741" y="2953763"/>
                    <a:pt x="-5056" y="2613852"/>
                    <a:pt x="0" y="2462656"/>
                  </a:cubicBezTo>
                  <a:cubicBezTo>
                    <a:pt x="5056" y="2311460"/>
                    <a:pt x="-11924" y="2041859"/>
                    <a:pt x="0" y="1785426"/>
                  </a:cubicBezTo>
                  <a:cubicBezTo>
                    <a:pt x="11924" y="1528993"/>
                    <a:pt x="-19627" y="1409560"/>
                    <a:pt x="0" y="1262111"/>
                  </a:cubicBezTo>
                  <a:cubicBezTo>
                    <a:pt x="19627" y="1114662"/>
                    <a:pt x="18851" y="904099"/>
                    <a:pt x="0" y="677230"/>
                  </a:cubicBezTo>
                  <a:cubicBezTo>
                    <a:pt x="-18851" y="450361"/>
                    <a:pt x="33849" y="2507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268132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46C11-BAB5-4E1D-8AA8-317E44CAF071}"/>
                </a:ext>
              </a:extLst>
            </p:cNvPr>
            <p:cNvSpPr txBox="1"/>
            <p:nvPr/>
          </p:nvSpPr>
          <p:spPr>
            <a:xfrm>
              <a:off x="6246679" y="521774"/>
              <a:ext cx="3761096" cy="38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Final ARPES data after processing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8F6164-6104-462B-96DD-AEBC6A8E25B1}"/>
              </a:ext>
            </a:extLst>
          </p:cNvPr>
          <p:cNvGrpSpPr/>
          <p:nvPr/>
        </p:nvGrpSpPr>
        <p:grpSpPr>
          <a:xfrm>
            <a:off x="6353738" y="3799897"/>
            <a:ext cx="5088962" cy="2461868"/>
            <a:chOff x="7103038" y="3964997"/>
            <a:chExt cx="5088962" cy="24618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74ED60-4F45-4EA9-B565-EC6FF04B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038" y="3964997"/>
              <a:ext cx="5088962" cy="2461868"/>
            </a:xfrm>
            <a:custGeom>
              <a:avLst/>
              <a:gdLst>
                <a:gd name="connsiteX0" fmla="*/ 0 w 5088962"/>
                <a:gd name="connsiteY0" fmla="*/ 0 h 2461868"/>
                <a:gd name="connsiteX1" fmla="*/ 534341 w 5088962"/>
                <a:gd name="connsiteY1" fmla="*/ 0 h 2461868"/>
                <a:gd name="connsiteX2" fmla="*/ 1272241 w 5088962"/>
                <a:gd name="connsiteY2" fmla="*/ 0 h 2461868"/>
                <a:gd name="connsiteX3" fmla="*/ 2010140 w 5088962"/>
                <a:gd name="connsiteY3" fmla="*/ 0 h 2461868"/>
                <a:gd name="connsiteX4" fmla="*/ 2544481 w 5088962"/>
                <a:gd name="connsiteY4" fmla="*/ 0 h 2461868"/>
                <a:gd name="connsiteX5" fmla="*/ 3129712 w 5088962"/>
                <a:gd name="connsiteY5" fmla="*/ 0 h 2461868"/>
                <a:gd name="connsiteX6" fmla="*/ 3765832 w 5088962"/>
                <a:gd name="connsiteY6" fmla="*/ 0 h 2461868"/>
                <a:gd name="connsiteX7" fmla="*/ 4401952 w 5088962"/>
                <a:gd name="connsiteY7" fmla="*/ 0 h 2461868"/>
                <a:gd name="connsiteX8" fmla="*/ 5088962 w 5088962"/>
                <a:gd name="connsiteY8" fmla="*/ 0 h 2461868"/>
                <a:gd name="connsiteX9" fmla="*/ 5088962 w 5088962"/>
                <a:gd name="connsiteY9" fmla="*/ 640086 h 2461868"/>
                <a:gd name="connsiteX10" fmla="*/ 5088962 w 5088962"/>
                <a:gd name="connsiteY10" fmla="*/ 1230934 h 2461868"/>
                <a:gd name="connsiteX11" fmla="*/ 5088962 w 5088962"/>
                <a:gd name="connsiteY11" fmla="*/ 1871020 h 2461868"/>
                <a:gd name="connsiteX12" fmla="*/ 5088962 w 5088962"/>
                <a:gd name="connsiteY12" fmla="*/ 2461868 h 2461868"/>
                <a:gd name="connsiteX13" fmla="*/ 4401952 w 5088962"/>
                <a:gd name="connsiteY13" fmla="*/ 2461868 h 2461868"/>
                <a:gd name="connsiteX14" fmla="*/ 3918501 w 5088962"/>
                <a:gd name="connsiteY14" fmla="*/ 2461868 h 2461868"/>
                <a:gd name="connsiteX15" fmla="*/ 3384160 w 5088962"/>
                <a:gd name="connsiteY15" fmla="*/ 2461868 h 2461868"/>
                <a:gd name="connsiteX16" fmla="*/ 2748039 w 5088962"/>
                <a:gd name="connsiteY16" fmla="*/ 2461868 h 2461868"/>
                <a:gd name="connsiteX17" fmla="*/ 2010140 w 5088962"/>
                <a:gd name="connsiteY17" fmla="*/ 2461868 h 2461868"/>
                <a:gd name="connsiteX18" fmla="*/ 1526689 w 5088962"/>
                <a:gd name="connsiteY18" fmla="*/ 2461868 h 2461868"/>
                <a:gd name="connsiteX19" fmla="*/ 839679 w 5088962"/>
                <a:gd name="connsiteY19" fmla="*/ 2461868 h 2461868"/>
                <a:gd name="connsiteX20" fmla="*/ 0 w 5088962"/>
                <a:gd name="connsiteY20" fmla="*/ 2461868 h 2461868"/>
                <a:gd name="connsiteX21" fmla="*/ 0 w 5088962"/>
                <a:gd name="connsiteY21" fmla="*/ 1895638 h 2461868"/>
                <a:gd name="connsiteX22" fmla="*/ 0 w 5088962"/>
                <a:gd name="connsiteY22" fmla="*/ 1304790 h 2461868"/>
                <a:gd name="connsiteX23" fmla="*/ 0 w 5088962"/>
                <a:gd name="connsiteY23" fmla="*/ 640086 h 2461868"/>
                <a:gd name="connsiteX24" fmla="*/ 0 w 5088962"/>
                <a:gd name="connsiteY24" fmla="*/ 0 h 246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88962" h="2461868" fill="none" extrusionOk="0">
                  <a:moveTo>
                    <a:pt x="0" y="0"/>
                  </a:moveTo>
                  <a:cubicBezTo>
                    <a:pt x="225727" y="-7273"/>
                    <a:pt x="380556" y="21668"/>
                    <a:pt x="534341" y="0"/>
                  </a:cubicBezTo>
                  <a:cubicBezTo>
                    <a:pt x="688126" y="-21668"/>
                    <a:pt x="1017549" y="18763"/>
                    <a:pt x="1272241" y="0"/>
                  </a:cubicBezTo>
                  <a:cubicBezTo>
                    <a:pt x="1526933" y="-18763"/>
                    <a:pt x="1657539" y="19300"/>
                    <a:pt x="2010140" y="0"/>
                  </a:cubicBezTo>
                  <a:cubicBezTo>
                    <a:pt x="2362741" y="-19300"/>
                    <a:pt x="2280404" y="-12742"/>
                    <a:pt x="2544481" y="0"/>
                  </a:cubicBezTo>
                  <a:cubicBezTo>
                    <a:pt x="2808558" y="12742"/>
                    <a:pt x="2847295" y="-22341"/>
                    <a:pt x="3129712" y="0"/>
                  </a:cubicBezTo>
                  <a:cubicBezTo>
                    <a:pt x="3412129" y="22341"/>
                    <a:pt x="3491626" y="-12044"/>
                    <a:pt x="3765832" y="0"/>
                  </a:cubicBezTo>
                  <a:cubicBezTo>
                    <a:pt x="4040038" y="12044"/>
                    <a:pt x="4088447" y="17876"/>
                    <a:pt x="4401952" y="0"/>
                  </a:cubicBezTo>
                  <a:cubicBezTo>
                    <a:pt x="4715457" y="-17876"/>
                    <a:pt x="4943307" y="1087"/>
                    <a:pt x="5088962" y="0"/>
                  </a:cubicBezTo>
                  <a:cubicBezTo>
                    <a:pt x="5074706" y="152860"/>
                    <a:pt x="5113720" y="351112"/>
                    <a:pt x="5088962" y="640086"/>
                  </a:cubicBezTo>
                  <a:cubicBezTo>
                    <a:pt x="5064204" y="929060"/>
                    <a:pt x="5067523" y="1070183"/>
                    <a:pt x="5088962" y="1230934"/>
                  </a:cubicBezTo>
                  <a:cubicBezTo>
                    <a:pt x="5110401" y="1391685"/>
                    <a:pt x="5107033" y="1730110"/>
                    <a:pt x="5088962" y="1871020"/>
                  </a:cubicBezTo>
                  <a:cubicBezTo>
                    <a:pt x="5070891" y="2011930"/>
                    <a:pt x="5070187" y="2263020"/>
                    <a:pt x="5088962" y="2461868"/>
                  </a:cubicBezTo>
                  <a:cubicBezTo>
                    <a:pt x="4937441" y="2432825"/>
                    <a:pt x="4582659" y="2442531"/>
                    <a:pt x="4401952" y="2461868"/>
                  </a:cubicBezTo>
                  <a:cubicBezTo>
                    <a:pt x="4221245" y="2481206"/>
                    <a:pt x="4131569" y="2455971"/>
                    <a:pt x="3918501" y="2461868"/>
                  </a:cubicBezTo>
                  <a:cubicBezTo>
                    <a:pt x="3705433" y="2467765"/>
                    <a:pt x="3562381" y="2443993"/>
                    <a:pt x="3384160" y="2461868"/>
                  </a:cubicBezTo>
                  <a:cubicBezTo>
                    <a:pt x="3205939" y="2479743"/>
                    <a:pt x="2976343" y="2430516"/>
                    <a:pt x="2748039" y="2461868"/>
                  </a:cubicBezTo>
                  <a:cubicBezTo>
                    <a:pt x="2519735" y="2493220"/>
                    <a:pt x="2199527" y="2473998"/>
                    <a:pt x="2010140" y="2461868"/>
                  </a:cubicBezTo>
                  <a:cubicBezTo>
                    <a:pt x="1820753" y="2449738"/>
                    <a:pt x="1693219" y="2463107"/>
                    <a:pt x="1526689" y="2461868"/>
                  </a:cubicBezTo>
                  <a:cubicBezTo>
                    <a:pt x="1360159" y="2460629"/>
                    <a:pt x="1004565" y="2445877"/>
                    <a:pt x="839679" y="2461868"/>
                  </a:cubicBezTo>
                  <a:cubicBezTo>
                    <a:pt x="674793" y="2477860"/>
                    <a:pt x="316975" y="2474368"/>
                    <a:pt x="0" y="2461868"/>
                  </a:cubicBezTo>
                  <a:cubicBezTo>
                    <a:pt x="-3549" y="2244224"/>
                    <a:pt x="17934" y="2033713"/>
                    <a:pt x="0" y="1895638"/>
                  </a:cubicBezTo>
                  <a:cubicBezTo>
                    <a:pt x="-17934" y="1757563"/>
                    <a:pt x="20741" y="1424444"/>
                    <a:pt x="0" y="1304790"/>
                  </a:cubicBezTo>
                  <a:cubicBezTo>
                    <a:pt x="-20741" y="1185136"/>
                    <a:pt x="32993" y="838384"/>
                    <a:pt x="0" y="640086"/>
                  </a:cubicBezTo>
                  <a:cubicBezTo>
                    <a:pt x="-32993" y="441788"/>
                    <a:pt x="-20621" y="301339"/>
                    <a:pt x="0" y="0"/>
                  </a:cubicBezTo>
                  <a:close/>
                </a:path>
                <a:path w="5088962" h="2461868" stroke="0" extrusionOk="0">
                  <a:moveTo>
                    <a:pt x="0" y="0"/>
                  </a:moveTo>
                  <a:cubicBezTo>
                    <a:pt x="141524" y="-8655"/>
                    <a:pt x="303239" y="-19530"/>
                    <a:pt x="483451" y="0"/>
                  </a:cubicBezTo>
                  <a:cubicBezTo>
                    <a:pt x="663663" y="19530"/>
                    <a:pt x="1009352" y="9611"/>
                    <a:pt x="1170461" y="0"/>
                  </a:cubicBezTo>
                  <a:cubicBezTo>
                    <a:pt x="1331570" y="-9611"/>
                    <a:pt x="1627771" y="13559"/>
                    <a:pt x="1908361" y="0"/>
                  </a:cubicBezTo>
                  <a:cubicBezTo>
                    <a:pt x="2188951" y="-13559"/>
                    <a:pt x="2219828" y="-21036"/>
                    <a:pt x="2442702" y="0"/>
                  </a:cubicBezTo>
                  <a:cubicBezTo>
                    <a:pt x="2665576" y="21036"/>
                    <a:pt x="2933066" y="4423"/>
                    <a:pt x="3078822" y="0"/>
                  </a:cubicBezTo>
                  <a:cubicBezTo>
                    <a:pt x="3224578" y="-4423"/>
                    <a:pt x="3528777" y="-24287"/>
                    <a:pt x="3714942" y="0"/>
                  </a:cubicBezTo>
                  <a:cubicBezTo>
                    <a:pt x="3901107" y="24287"/>
                    <a:pt x="3994884" y="3221"/>
                    <a:pt x="4198394" y="0"/>
                  </a:cubicBezTo>
                  <a:cubicBezTo>
                    <a:pt x="4401904" y="-3221"/>
                    <a:pt x="4707727" y="43902"/>
                    <a:pt x="5088962" y="0"/>
                  </a:cubicBezTo>
                  <a:cubicBezTo>
                    <a:pt x="5088027" y="252340"/>
                    <a:pt x="5062253" y="347444"/>
                    <a:pt x="5088962" y="566230"/>
                  </a:cubicBezTo>
                  <a:cubicBezTo>
                    <a:pt x="5115672" y="785016"/>
                    <a:pt x="5057427" y="950877"/>
                    <a:pt x="5088962" y="1206315"/>
                  </a:cubicBezTo>
                  <a:cubicBezTo>
                    <a:pt x="5120497" y="1461754"/>
                    <a:pt x="5087158" y="1613034"/>
                    <a:pt x="5088962" y="1772545"/>
                  </a:cubicBezTo>
                  <a:cubicBezTo>
                    <a:pt x="5090767" y="1932056"/>
                    <a:pt x="5088186" y="2130319"/>
                    <a:pt x="5088962" y="2461868"/>
                  </a:cubicBezTo>
                  <a:cubicBezTo>
                    <a:pt x="4940994" y="2492495"/>
                    <a:pt x="4736199" y="2431659"/>
                    <a:pt x="4452842" y="2461868"/>
                  </a:cubicBezTo>
                  <a:cubicBezTo>
                    <a:pt x="4169485" y="2492077"/>
                    <a:pt x="3923586" y="2455814"/>
                    <a:pt x="3714942" y="2461868"/>
                  </a:cubicBezTo>
                  <a:cubicBezTo>
                    <a:pt x="3506298" y="2467922"/>
                    <a:pt x="3332633" y="2444207"/>
                    <a:pt x="2977043" y="2461868"/>
                  </a:cubicBezTo>
                  <a:cubicBezTo>
                    <a:pt x="2621453" y="2479529"/>
                    <a:pt x="2691589" y="2443557"/>
                    <a:pt x="2493591" y="2461868"/>
                  </a:cubicBezTo>
                  <a:cubicBezTo>
                    <a:pt x="2295593" y="2480179"/>
                    <a:pt x="2131608" y="2456922"/>
                    <a:pt x="1908361" y="2461868"/>
                  </a:cubicBezTo>
                  <a:cubicBezTo>
                    <a:pt x="1685114" y="2466815"/>
                    <a:pt x="1640263" y="2474059"/>
                    <a:pt x="1424909" y="2461868"/>
                  </a:cubicBezTo>
                  <a:cubicBezTo>
                    <a:pt x="1209555" y="2449677"/>
                    <a:pt x="1007240" y="2453622"/>
                    <a:pt x="687010" y="2461868"/>
                  </a:cubicBezTo>
                  <a:cubicBezTo>
                    <a:pt x="366780" y="2470114"/>
                    <a:pt x="157592" y="2456097"/>
                    <a:pt x="0" y="2461868"/>
                  </a:cubicBezTo>
                  <a:cubicBezTo>
                    <a:pt x="2262" y="2227543"/>
                    <a:pt x="-12252" y="2116588"/>
                    <a:pt x="0" y="1920257"/>
                  </a:cubicBezTo>
                  <a:cubicBezTo>
                    <a:pt x="12252" y="1723926"/>
                    <a:pt x="13107" y="1602355"/>
                    <a:pt x="0" y="1304790"/>
                  </a:cubicBezTo>
                  <a:cubicBezTo>
                    <a:pt x="-13107" y="1007225"/>
                    <a:pt x="15020" y="837847"/>
                    <a:pt x="0" y="713942"/>
                  </a:cubicBezTo>
                  <a:cubicBezTo>
                    <a:pt x="-15020" y="590037"/>
                    <a:pt x="3884" y="1904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360286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4CCF96-1A71-49C4-BF8C-80148CCDE510}"/>
                </a:ext>
              </a:extLst>
            </p:cNvPr>
            <p:cNvSpPr txBox="1"/>
            <p:nvPr/>
          </p:nvSpPr>
          <p:spPr>
            <a:xfrm>
              <a:off x="7407080" y="4054736"/>
              <a:ext cx="21687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MDC Cut Series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480B0A-B4D8-4A05-BC3F-D2C3BB6CE048}"/>
              </a:ext>
            </a:extLst>
          </p:cNvPr>
          <p:cNvGrpSpPr/>
          <p:nvPr/>
        </p:nvGrpSpPr>
        <p:grpSpPr>
          <a:xfrm>
            <a:off x="8712199" y="571502"/>
            <a:ext cx="3384374" cy="3149598"/>
            <a:chOff x="8712199" y="571502"/>
            <a:chExt cx="3384374" cy="31495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BD6680-2473-420D-A311-D09725BD837C}"/>
                </a:ext>
              </a:extLst>
            </p:cNvPr>
            <p:cNvGrpSpPr/>
            <p:nvPr/>
          </p:nvGrpSpPr>
          <p:grpSpPr>
            <a:xfrm>
              <a:off x="8712199" y="571502"/>
              <a:ext cx="3384374" cy="3149598"/>
              <a:chOff x="8534399" y="584202"/>
              <a:chExt cx="3384374" cy="314959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ECC1D92-1FC9-4402-AB97-DA4AFB6657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79" t="45045" r="8664" b="2234"/>
              <a:stretch/>
            </p:blipFill>
            <p:spPr>
              <a:xfrm>
                <a:off x="8534399" y="1635598"/>
                <a:ext cx="2616868" cy="2098202"/>
              </a:xfrm>
              <a:custGeom>
                <a:avLst/>
                <a:gdLst>
                  <a:gd name="connsiteX0" fmla="*/ 0 w 2616868"/>
                  <a:gd name="connsiteY0" fmla="*/ 0 h 2098202"/>
                  <a:gd name="connsiteX1" fmla="*/ 706554 w 2616868"/>
                  <a:gd name="connsiteY1" fmla="*/ 0 h 2098202"/>
                  <a:gd name="connsiteX2" fmla="*/ 1360771 w 2616868"/>
                  <a:gd name="connsiteY2" fmla="*/ 0 h 2098202"/>
                  <a:gd name="connsiteX3" fmla="*/ 2041157 w 2616868"/>
                  <a:gd name="connsiteY3" fmla="*/ 0 h 2098202"/>
                  <a:gd name="connsiteX4" fmla="*/ 2616868 w 2616868"/>
                  <a:gd name="connsiteY4" fmla="*/ 0 h 2098202"/>
                  <a:gd name="connsiteX5" fmla="*/ 2616868 w 2616868"/>
                  <a:gd name="connsiteY5" fmla="*/ 699401 h 2098202"/>
                  <a:gd name="connsiteX6" fmla="*/ 2616868 w 2616868"/>
                  <a:gd name="connsiteY6" fmla="*/ 1398801 h 2098202"/>
                  <a:gd name="connsiteX7" fmla="*/ 2616868 w 2616868"/>
                  <a:gd name="connsiteY7" fmla="*/ 2098202 h 2098202"/>
                  <a:gd name="connsiteX8" fmla="*/ 2041157 w 2616868"/>
                  <a:gd name="connsiteY8" fmla="*/ 2098202 h 2098202"/>
                  <a:gd name="connsiteX9" fmla="*/ 1386940 w 2616868"/>
                  <a:gd name="connsiteY9" fmla="*/ 2098202 h 2098202"/>
                  <a:gd name="connsiteX10" fmla="*/ 785060 w 2616868"/>
                  <a:gd name="connsiteY10" fmla="*/ 2098202 h 2098202"/>
                  <a:gd name="connsiteX11" fmla="*/ 0 w 2616868"/>
                  <a:gd name="connsiteY11" fmla="*/ 2098202 h 2098202"/>
                  <a:gd name="connsiteX12" fmla="*/ 0 w 2616868"/>
                  <a:gd name="connsiteY12" fmla="*/ 1440765 h 2098202"/>
                  <a:gd name="connsiteX13" fmla="*/ 0 w 2616868"/>
                  <a:gd name="connsiteY13" fmla="*/ 783329 h 2098202"/>
                  <a:gd name="connsiteX14" fmla="*/ 0 w 2616868"/>
                  <a:gd name="connsiteY14" fmla="*/ 0 h 209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16868" h="2098202" fill="none" extrusionOk="0">
                    <a:moveTo>
                      <a:pt x="0" y="0"/>
                    </a:moveTo>
                    <a:cubicBezTo>
                      <a:pt x="254179" y="-1893"/>
                      <a:pt x="503871" y="25713"/>
                      <a:pt x="706554" y="0"/>
                    </a:cubicBezTo>
                    <a:cubicBezTo>
                      <a:pt x="909237" y="-25713"/>
                      <a:pt x="1119845" y="-30395"/>
                      <a:pt x="1360771" y="0"/>
                    </a:cubicBezTo>
                    <a:cubicBezTo>
                      <a:pt x="1601697" y="30395"/>
                      <a:pt x="1861973" y="-9355"/>
                      <a:pt x="2041157" y="0"/>
                    </a:cubicBezTo>
                    <a:cubicBezTo>
                      <a:pt x="2220341" y="9355"/>
                      <a:pt x="2470734" y="22260"/>
                      <a:pt x="2616868" y="0"/>
                    </a:cubicBezTo>
                    <a:cubicBezTo>
                      <a:pt x="2597257" y="218357"/>
                      <a:pt x="2612454" y="548754"/>
                      <a:pt x="2616868" y="699401"/>
                    </a:cubicBezTo>
                    <a:cubicBezTo>
                      <a:pt x="2621282" y="850048"/>
                      <a:pt x="2635871" y="1202791"/>
                      <a:pt x="2616868" y="1398801"/>
                    </a:cubicBezTo>
                    <a:cubicBezTo>
                      <a:pt x="2597865" y="1594811"/>
                      <a:pt x="2593237" y="1761132"/>
                      <a:pt x="2616868" y="2098202"/>
                    </a:cubicBezTo>
                    <a:cubicBezTo>
                      <a:pt x="2375211" y="2115504"/>
                      <a:pt x="2184880" y="2071991"/>
                      <a:pt x="2041157" y="2098202"/>
                    </a:cubicBezTo>
                    <a:cubicBezTo>
                      <a:pt x="1897434" y="2124413"/>
                      <a:pt x="1597829" y="2081044"/>
                      <a:pt x="1386940" y="2098202"/>
                    </a:cubicBezTo>
                    <a:cubicBezTo>
                      <a:pt x="1176051" y="2115360"/>
                      <a:pt x="1035786" y="2126491"/>
                      <a:pt x="785060" y="2098202"/>
                    </a:cubicBezTo>
                    <a:cubicBezTo>
                      <a:pt x="534334" y="2069913"/>
                      <a:pt x="194034" y="2076328"/>
                      <a:pt x="0" y="2098202"/>
                    </a:cubicBezTo>
                    <a:cubicBezTo>
                      <a:pt x="-25462" y="1931379"/>
                      <a:pt x="14921" y="1607936"/>
                      <a:pt x="0" y="1440765"/>
                    </a:cubicBezTo>
                    <a:cubicBezTo>
                      <a:pt x="-14921" y="1273594"/>
                      <a:pt x="12819" y="1028325"/>
                      <a:pt x="0" y="783329"/>
                    </a:cubicBezTo>
                    <a:cubicBezTo>
                      <a:pt x="-12819" y="538333"/>
                      <a:pt x="-644" y="356150"/>
                      <a:pt x="0" y="0"/>
                    </a:cubicBezTo>
                    <a:close/>
                  </a:path>
                  <a:path w="2616868" h="2098202" stroke="0" extrusionOk="0">
                    <a:moveTo>
                      <a:pt x="0" y="0"/>
                    </a:moveTo>
                    <a:cubicBezTo>
                      <a:pt x="298290" y="7576"/>
                      <a:pt x="412441" y="-28664"/>
                      <a:pt x="706554" y="0"/>
                    </a:cubicBezTo>
                    <a:cubicBezTo>
                      <a:pt x="1000667" y="28664"/>
                      <a:pt x="998168" y="-13575"/>
                      <a:pt x="1282265" y="0"/>
                    </a:cubicBezTo>
                    <a:cubicBezTo>
                      <a:pt x="1566362" y="13575"/>
                      <a:pt x="1690881" y="-2986"/>
                      <a:pt x="1910314" y="0"/>
                    </a:cubicBezTo>
                    <a:cubicBezTo>
                      <a:pt x="2129747" y="2986"/>
                      <a:pt x="2306479" y="23372"/>
                      <a:pt x="2616868" y="0"/>
                    </a:cubicBezTo>
                    <a:cubicBezTo>
                      <a:pt x="2603740" y="199583"/>
                      <a:pt x="2648664" y="398944"/>
                      <a:pt x="2616868" y="636455"/>
                    </a:cubicBezTo>
                    <a:cubicBezTo>
                      <a:pt x="2585072" y="873967"/>
                      <a:pt x="2594092" y="1167676"/>
                      <a:pt x="2616868" y="1314873"/>
                    </a:cubicBezTo>
                    <a:cubicBezTo>
                      <a:pt x="2639644" y="1462070"/>
                      <a:pt x="2594704" y="1786624"/>
                      <a:pt x="2616868" y="2098202"/>
                    </a:cubicBezTo>
                    <a:cubicBezTo>
                      <a:pt x="2298448" y="2123869"/>
                      <a:pt x="2234038" y="2083539"/>
                      <a:pt x="1962651" y="2098202"/>
                    </a:cubicBezTo>
                    <a:cubicBezTo>
                      <a:pt x="1691264" y="2112865"/>
                      <a:pt x="1503577" y="2105126"/>
                      <a:pt x="1282265" y="2098202"/>
                    </a:cubicBezTo>
                    <a:cubicBezTo>
                      <a:pt x="1060953" y="2091278"/>
                      <a:pt x="850908" y="2097987"/>
                      <a:pt x="680386" y="2098202"/>
                    </a:cubicBezTo>
                    <a:cubicBezTo>
                      <a:pt x="509864" y="2098417"/>
                      <a:pt x="284271" y="2122714"/>
                      <a:pt x="0" y="2098202"/>
                    </a:cubicBezTo>
                    <a:cubicBezTo>
                      <a:pt x="3122" y="1925295"/>
                      <a:pt x="21723" y="1661433"/>
                      <a:pt x="0" y="1398801"/>
                    </a:cubicBezTo>
                    <a:cubicBezTo>
                      <a:pt x="-21723" y="1136169"/>
                      <a:pt x="-18309" y="949053"/>
                      <a:pt x="0" y="699401"/>
                    </a:cubicBezTo>
                    <a:cubicBezTo>
                      <a:pt x="18309" y="449749"/>
                      <a:pt x="-1762" y="346524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8799653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E18809F-BEBA-489C-8991-15B0641A4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970" t="19857" b="1304"/>
              <a:stretch/>
            </p:blipFill>
            <p:spPr>
              <a:xfrm>
                <a:off x="9512300" y="584202"/>
                <a:ext cx="2406473" cy="1330954"/>
              </a:xfrm>
              <a:custGeom>
                <a:avLst/>
                <a:gdLst>
                  <a:gd name="connsiteX0" fmla="*/ 0 w 2406473"/>
                  <a:gd name="connsiteY0" fmla="*/ 0 h 1330954"/>
                  <a:gd name="connsiteX1" fmla="*/ 601618 w 2406473"/>
                  <a:gd name="connsiteY1" fmla="*/ 0 h 1330954"/>
                  <a:gd name="connsiteX2" fmla="*/ 1251366 w 2406473"/>
                  <a:gd name="connsiteY2" fmla="*/ 0 h 1330954"/>
                  <a:gd name="connsiteX3" fmla="*/ 2406473 w 2406473"/>
                  <a:gd name="connsiteY3" fmla="*/ 0 h 1330954"/>
                  <a:gd name="connsiteX4" fmla="*/ 2406473 w 2406473"/>
                  <a:gd name="connsiteY4" fmla="*/ 692096 h 1330954"/>
                  <a:gd name="connsiteX5" fmla="*/ 2406473 w 2406473"/>
                  <a:gd name="connsiteY5" fmla="*/ 1330954 h 1330954"/>
                  <a:gd name="connsiteX6" fmla="*/ 1756725 w 2406473"/>
                  <a:gd name="connsiteY6" fmla="*/ 1330954 h 1330954"/>
                  <a:gd name="connsiteX7" fmla="*/ 1131042 w 2406473"/>
                  <a:gd name="connsiteY7" fmla="*/ 1330954 h 1330954"/>
                  <a:gd name="connsiteX8" fmla="*/ 553489 w 2406473"/>
                  <a:gd name="connsiteY8" fmla="*/ 1330954 h 1330954"/>
                  <a:gd name="connsiteX9" fmla="*/ 0 w 2406473"/>
                  <a:gd name="connsiteY9" fmla="*/ 1330954 h 1330954"/>
                  <a:gd name="connsiteX10" fmla="*/ 0 w 2406473"/>
                  <a:gd name="connsiteY10" fmla="*/ 665477 h 1330954"/>
                  <a:gd name="connsiteX11" fmla="*/ 0 w 2406473"/>
                  <a:gd name="connsiteY11" fmla="*/ 0 h 133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06473" h="1330954" fill="none" extrusionOk="0">
                    <a:moveTo>
                      <a:pt x="0" y="0"/>
                    </a:moveTo>
                    <a:cubicBezTo>
                      <a:pt x="272851" y="17260"/>
                      <a:pt x="427490" y="8693"/>
                      <a:pt x="601618" y="0"/>
                    </a:cubicBezTo>
                    <a:cubicBezTo>
                      <a:pt x="775746" y="-8693"/>
                      <a:pt x="1067007" y="-5081"/>
                      <a:pt x="1251366" y="0"/>
                    </a:cubicBezTo>
                    <a:cubicBezTo>
                      <a:pt x="1435725" y="5081"/>
                      <a:pt x="2016386" y="46461"/>
                      <a:pt x="2406473" y="0"/>
                    </a:cubicBezTo>
                    <a:cubicBezTo>
                      <a:pt x="2421193" y="259848"/>
                      <a:pt x="2382068" y="369168"/>
                      <a:pt x="2406473" y="692096"/>
                    </a:cubicBezTo>
                    <a:cubicBezTo>
                      <a:pt x="2430878" y="1015024"/>
                      <a:pt x="2431494" y="1164066"/>
                      <a:pt x="2406473" y="1330954"/>
                    </a:cubicBezTo>
                    <a:cubicBezTo>
                      <a:pt x="2248721" y="1353087"/>
                      <a:pt x="2000949" y="1360929"/>
                      <a:pt x="1756725" y="1330954"/>
                    </a:cubicBezTo>
                    <a:cubicBezTo>
                      <a:pt x="1512501" y="1300979"/>
                      <a:pt x="1317082" y="1338848"/>
                      <a:pt x="1131042" y="1330954"/>
                    </a:cubicBezTo>
                    <a:cubicBezTo>
                      <a:pt x="945002" y="1323060"/>
                      <a:pt x="787247" y="1307814"/>
                      <a:pt x="553489" y="1330954"/>
                    </a:cubicBezTo>
                    <a:cubicBezTo>
                      <a:pt x="319731" y="1354094"/>
                      <a:pt x="274160" y="1348417"/>
                      <a:pt x="0" y="1330954"/>
                    </a:cubicBezTo>
                    <a:cubicBezTo>
                      <a:pt x="8533" y="1117348"/>
                      <a:pt x="-10120" y="873330"/>
                      <a:pt x="0" y="665477"/>
                    </a:cubicBezTo>
                    <a:cubicBezTo>
                      <a:pt x="10120" y="457624"/>
                      <a:pt x="28407" y="327562"/>
                      <a:pt x="0" y="0"/>
                    </a:cubicBezTo>
                    <a:close/>
                  </a:path>
                  <a:path w="2406473" h="1330954" stroke="0" extrusionOk="0">
                    <a:moveTo>
                      <a:pt x="0" y="0"/>
                    </a:moveTo>
                    <a:cubicBezTo>
                      <a:pt x="274272" y="4678"/>
                      <a:pt x="290968" y="-15890"/>
                      <a:pt x="553489" y="0"/>
                    </a:cubicBezTo>
                    <a:cubicBezTo>
                      <a:pt x="816010" y="15890"/>
                      <a:pt x="857723" y="-15944"/>
                      <a:pt x="1106978" y="0"/>
                    </a:cubicBezTo>
                    <a:cubicBezTo>
                      <a:pt x="1356233" y="15944"/>
                      <a:pt x="1454816" y="-11445"/>
                      <a:pt x="1732661" y="0"/>
                    </a:cubicBezTo>
                    <a:cubicBezTo>
                      <a:pt x="2010506" y="11445"/>
                      <a:pt x="2145405" y="23038"/>
                      <a:pt x="2406473" y="0"/>
                    </a:cubicBezTo>
                    <a:cubicBezTo>
                      <a:pt x="2394186" y="327326"/>
                      <a:pt x="2424411" y="517936"/>
                      <a:pt x="2406473" y="678787"/>
                    </a:cubicBezTo>
                    <a:cubicBezTo>
                      <a:pt x="2388535" y="839638"/>
                      <a:pt x="2417870" y="1026125"/>
                      <a:pt x="2406473" y="1330954"/>
                    </a:cubicBezTo>
                    <a:cubicBezTo>
                      <a:pt x="2231490" y="1347858"/>
                      <a:pt x="1991920" y="1302027"/>
                      <a:pt x="1804855" y="1330954"/>
                    </a:cubicBezTo>
                    <a:cubicBezTo>
                      <a:pt x="1617790" y="1359881"/>
                      <a:pt x="1488986" y="1328564"/>
                      <a:pt x="1275431" y="1330954"/>
                    </a:cubicBezTo>
                    <a:cubicBezTo>
                      <a:pt x="1061876" y="1333344"/>
                      <a:pt x="949892" y="1355247"/>
                      <a:pt x="649748" y="1330954"/>
                    </a:cubicBezTo>
                    <a:cubicBezTo>
                      <a:pt x="349604" y="1306661"/>
                      <a:pt x="229084" y="1316567"/>
                      <a:pt x="0" y="1330954"/>
                    </a:cubicBezTo>
                    <a:cubicBezTo>
                      <a:pt x="-31387" y="1064826"/>
                      <a:pt x="-11698" y="930492"/>
                      <a:pt x="0" y="692096"/>
                    </a:cubicBezTo>
                    <a:cubicBezTo>
                      <a:pt x="11698" y="453700"/>
                      <a:pt x="-27848" y="146921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2563524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7519C90-7161-4CAF-B2C3-0408A4540713}"/>
                </a:ext>
              </a:extLst>
            </p:cNvPr>
            <p:cNvSpPr txBox="1"/>
            <p:nvPr/>
          </p:nvSpPr>
          <p:spPr>
            <a:xfrm>
              <a:off x="9083480" y="2975236"/>
              <a:ext cx="216871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Kf extraction using maximum gradient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07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949ACF-6F67-4BB2-B2CC-C8053A66E1C7}"/>
              </a:ext>
            </a:extLst>
          </p:cNvPr>
          <p:cNvGrpSpPr/>
          <p:nvPr/>
        </p:nvGrpSpPr>
        <p:grpSpPr>
          <a:xfrm>
            <a:off x="1" y="438150"/>
            <a:ext cx="7071740" cy="6096000"/>
            <a:chOff x="0" y="514350"/>
            <a:chExt cx="7561943" cy="6518566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48D52355-5AA4-4AE7-B284-20297C1A7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452"/>
            <a:stretch/>
          </p:blipFill>
          <p:spPr bwMode="auto">
            <a:xfrm>
              <a:off x="0" y="51435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32AEC0-A81A-4A54-A77C-A79ADC69D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227"/>
            <a:stretch/>
          </p:blipFill>
          <p:spPr bwMode="auto">
            <a:xfrm>
              <a:off x="749299" y="1794510"/>
              <a:ext cx="47879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D1CFCC8A-2E2F-4845-AD23-AC5D0BFCA6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7" r="7395"/>
            <a:stretch/>
          </p:blipFill>
          <p:spPr bwMode="auto">
            <a:xfrm>
              <a:off x="1866899" y="346710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97B539-4028-4A8B-980E-8F1A673B8DC8}"/>
                </a:ext>
              </a:extLst>
            </p:cNvPr>
            <p:cNvSpPr txBox="1"/>
            <p:nvPr/>
          </p:nvSpPr>
          <p:spPr>
            <a:xfrm>
              <a:off x="856923" y="19629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Eb alignment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/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blipFill>
                  <a:blip r:embed="rId5"/>
                  <a:stretch>
                    <a:fillRect t="-2439" b="-195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44D336-58CB-4738-B24D-248BCA4E79D7}"/>
                </a:ext>
              </a:extLst>
            </p:cNvPr>
            <p:cNvSpPr txBox="1"/>
            <p:nvPr/>
          </p:nvSpPr>
          <p:spPr>
            <a:xfrm>
              <a:off x="196523" y="6675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3D ARPES data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C08962C-2CC5-4E67-8F88-98921AB9A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1" r="8441"/>
            <a:stretch/>
          </p:blipFill>
          <p:spPr bwMode="auto">
            <a:xfrm>
              <a:off x="2830286" y="4764314"/>
              <a:ext cx="4731657" cy="226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A2FA75-40B7-46BA-A496-8641FA20FDAC}"/>
                </a:ext>
              </a:extLst>
            </p:cNvPr>
            <p:cNvSpPr txBox="1"/>
            <p:nvPr/>
          </p:nvSpPr>
          <p:spPr>
            <a:xfrm>
              <a:off x="5530787" y="494295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IsoE Slicing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108D00-8ACF-4176-9F8D-DFBE7E936E11}"/>
                </a:ext>
              </a:extLst>
            </p:cNvPr>
            <p:cNvSpPr txBox="1"/>
            <p:nvPr/>
          </p:nvSpPr>
          <p:spPr>
            <a:xfrm>
              <a:off x="4484701" y="364829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IsoK Slicing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BB4E8-6676-4164-8C77-6C6BCA133391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‘Example_010-012_ARPES_KxKz_Branched_Processing.mlx’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another example.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EBE64-8FE7-4F16-8257-A29B131C1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540" y="495168"/>
            <a:ext cx="5364260" cy="2462929"/>
          </a:xfrm>
          <a:custGeom>
            <a:avLst/>
            <a:gdLst>
              <a:gd name="connsiteX0" fmla="*/ 0 w 5364260"/>
              <a:gd name="connsiteY0" fmla="*/ 0 h 2462929"/>
              <a:gd name="connsiteX1" fmla="*/ 670533 w 5364260"/>
              <a:gd name="connsiteY1" fmla="*/ 0 h 2462929"/>
              <a:gd name="connsiteX2" fmla="*/ 1394708 w 5364260"/>
              <a:gd name="connsiteY2" fmla="*/ 0 h 2462929"/>
              <a:gd name="connsiteX3" fmla="*/ 2172525 w 5364260"/>
              <a:gd name="connsiteY3" fmla="*/ 0 h 2462929"/>
              <a:gd name="connsiteX4" fmla="*/ 2843058 w 5364260"/>
              <a:gd name="connsiteY4" fmla="*/ 0 h 2462929"/>
              <a:gd name="connsiteX5" fmla="*/ 3513590 w 5364260"/>
              <a:gd name="connsiteY5" fmla="*/ 0 h 2462929"/>
              <a:gd name="connsiteX6" fmla="*/ 4023195 w 5364260"/>
              <a:gd name="connsiteY6" fmla="*/ 0 h 2462929"/>
              <a:gd name="connsiteX7" fmla="*/ 4532800 w 5364260"/>
              <a:gd name="connsiteY7" fmla="*/ 0 h 2462929"/>
              <a:gd name="connsiteX8" fmla="*/ 5364260 w 5364260"/>
              <a:gd name="connsiteY8" fmla="*/ 0 h 2462929"/>
              <a:gd name="connsiteX9" fmla="*/ 5364260 w 5364260"/>
              <a:gd name="connsiteY9" fmla="*/ 640362 h 2462929"/>
              <a:gd name="connsiteX10" fmla="*/ 5364260 w 5364260"/>
              <a:gd name="connsiteY10" fmla="*/ 1305352 h 2462929"/>
              <a:gd name="connsiteX11" fmla="*/ 5364260 w 5364260"/>
              <a:gd name="connsiteY11" fmla="*/ 2462929 h 2462929"/>
              <a:gd name="connsiteX12" fmla="*/ 4747370 w 5364260"/>
              <a:gd name="connsiteY12" fmla="*/ 2462929 h 2462929"/>
              <a:gd name="connsiteX13" fmla="*/ 4076838 w 5364260"/>
              <a:gd name="connsiteY13" fmla="*/ 2462929 h 2462929"/>
              <a:gd name="connsiteX14" fmla="*/ 3459948 w 5364260"/>
              <a:gd name="connsiteY14" fmla="*/ 2462929 h 2462929"/>
              <a:gd name="connsiteX15" fmla="*/ 2735773 w 5364260"/>
              <a:gd name="connsiteY15" fmla="*/ 2462929 h 2462929"/>
              <a:gd name="connsiteX16" fmla="*/ 2118883 w 5364260"/>
              <a:gd name="connsiteY16" fmla="*/ 2462929 h 2462929"/>
              <a:gd name="connsiteX17" fmla="*/ 1609278 w 5364260"/>
              <a:gd name="connsiteY17" fmla="*/ 2462929 h 2462929"/>
              <a:gd name="connsiteX18" fmla="*/ 1046031 w 5364260"/>
              <a:gd name="connsiteY18" fmla="*/ 2462929 h 2462929"/>
              <a:gd name="connsiteX19" fmla="*/ 0 w 5364260"/>
              <a:gd name="connsiteY19" fmla="*/ 2462929 h 2462929"/>
              <a:gd name="connsiteX20" fmla="*/ 0 w 5364260"/>
              <a:gd name="connsiteY20" fmla="*/ 1896455 h 2462929"/>
              <a:gd name="connsiteX21" fmla="*/ 0 w 5364260"/>
              <a:gd name="connsiteY21" fmla="*/ 1231465 h 2462929"/>
              <a:gd name="connsiteX22" fmla="*/ 0 w 5364260"/>
              <a:gd name="connsiteY22" fmla="*/ 689620 h 2462929"/>
              <a:gd name="connsiteX23" fmla="*/ 0 w 5364260"/>
              <a:gd name="connsiteY23" fmla="*/ 0 h 24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64260" h="2462929" fill="none" extrusionOk="0">
                <a:moveTo>
                  <a:pt x="0" y="0"/>
                </a:moveTo>
                <a:cubicBezTo>
                  <a:pt x="164009" y="-21738"/>
                  <a:pt x="460883" y="28719"/>
                  <a:pt x="670533" y="0"/>
                </a:cubicBezTo>
                <a:cubicBezTo>
                  <a:pt x="880183" y="-28719"/>
                  <a:pt x="1221298" y="-14389"/>
                  <a:pt x="1394708" y="0"/>
                </a:cubicBezTo>
                <a:cubicBezTo>
                  <a:pt x="1568118" y="14389"/>
                  <a:pt x="1982262" y="-3210"/>
                  <a:pt x="2172525" y="0"/>
                </a:cubicBezTo>
                <a:cubicBezTo>
                  <a:pt x="2362788" y="3210"/>
                  <a:pt x="2534183" y="-12279"/>
                  <a:pt x="2843058" y="0"/>
                </a:cubicBezTo>
                <a:cubicBezTo>
                  <a:pt x="3151933" y="12279"/>
                  <a:pt x="3330342" y="14492"/>
                  <a:pt x="3513590" y="0"/>
                </a:cubicBezTo>
                <a:cubicBezTo>
                  <a:pt x="3696838" y="-14492"/>
                  <a:pt x="3775596" y="7103"/>
                  <a:pt x="4023195" y="0"/>
                </a:cubicBezTo>
                <a:cubicBezTo>
                  <a:pt x="4270794" y="-7103"/>
                  <a:pt x="4289816" y="-3303"/>
                  <a:pt x="4532800" y="0"/>
                </a:cubicBezTo>
                <a:cubicBezTo>
                  <a:pt x="4775784" y="3303"/>
                  <a:pt x="5006709" y="-35120"/>
                  <a:pt x="5364260" y="0"/>
                </a:cubicBezTo>
                <a:cubicBezTo>
                  <a:pt x="5388451" y="239635"/>
                  <a:pt x="5373169" y="474691"/>
                  <a:pt x="5364260" y="640362"/>
                </a:cubicBezTo>
                <a:cubicBezTo>
                  <a:pt x="5355351" y="806033"/>
                  <a:pt x="5362583" y="1032511"/>
                  <a:pt x="5364260" y="1305352"/>
                </a:cubicBezTo>
                <a:cubicBezTo>
                  <a:pt x="5365938" y="1578193"/>
                  <a:pt x="5319787" y="2135789"/>
                  <a:pt x="5364260" y="2462929"/>
                </a:cubicBezTo>
                <a:cubicBezTo>
                  <a:pt x="5124755" y="2476121"/>
                  <a:pt x="5033425" y="2437347"/>
                  <a:pt x="4747370" y="2462929"/>
                </a:cubicBezTo>
                <a:cubicBezTo>
                  <a:pt x="4461315" y="2488512"/>
                  <a:pt x="4212844" y="2473926"/>
                  <a:pt x="4076838" y="2462929"/>
                </a:cubicBezTo>
                <a:cubicBezTo>
                  <a:pt x="3940832" y="2451932"/>
                  <a:pt x="3590539" y="2478772"/>
                  <a:pt x="3459948" y="2462929"/>
                </a:cubicBezTo>
                <a:cubicBezTo>
                  <a:pt x="3329357" y="2447087"/>
                  <a:pt x="3036510" y="2479885"/>
                  <a:pt x="2735773" y="2462929"/>
                </a:cubicBezTo>
                <a:cubicBezTo>
                  <a:pt x="2435037" y="2445973"/>
                  <a:pt x="2280942" y="2461041"/>
                  <a:pt x="2118883" y="2462929"/>
                </a:cubicBezTo>
                <a:cubicBezTo>
                  <a:pt x="1956824" y="2464818"/>
                  <a:pt x="1763693" y="2479656"/>
                  <a:pt x="1609278" y="2462929"/>
                </a:cubicBezTo>
                <a:cubicBezTo>
                  <a:pt x="1454864" y="2446202"/>
                  <a:pt x="1239759" y="2470720"/>
                  <a:pt x="1046031" y="2462929"/>
                </a:cubicBezTo>
                <a:cubicBezTo>
                  <a:pt x="852303" y="2455138"/>
                  <a:pt x="255716" y="2488070"/>
                  <a:pt x="0" y="2462929"/>
                </a:cubicBezTo>
                <a:cubicBezTo>
                  <a:pt x="-9415" y="2249565"/>
                  <a:pt x="16332" y="2158050"/>
                  <a:pt x="0" y="1896455"/>
                </a:cubicBezTo>
                <a:cubicBezTo>
                  <a:pt x="-16332" y="1634860"/>
                  <a:pt x="24827" y="1491515"/>
                  <a:pt x="0" y="1231465"/>
                </a:cubicBezTo>
                <a:cubicBezTo>
                  <a:pt x="-24827" y="971415"/>
                  <a:pt x="18241" y="918595"/>
                  <a:pt x="0" y="689620"/>
                </a:cubicBezTo>
                <a:cubicBezTo>
                  <a:pt x="-18241" y="460645"/>
                  <a:pt x="17991" y="250084"/>
                  <a:pt x="0" y="0"/>
                </a:cubicBezTo>
                <a:close/>
              </a:path>
              <a:path w="5364260" h="2462929" stroke="0" extrusionOk="0">
                <a:moveTo>
                  <a:pt x="0" y="0"/>
                </a:moveTo>
                <a:cubicBezTo>
                  <a:pt x="162201" y="2208"/>
                  <a:pt x="585762" y="28534"/>
                  <a:pt x="777818" y="0"/>
                </a:cubicBezTo>
                <a:cubicBezTo>
                  <a:pt x="969874" y="-28534"/>
                  <a:pt x="1230330" y="-4661"/>
                  <a:pt x="1501993" y="0"/>
                </a:cubicBezTo>
                <a:cubicBezTo>
                  <a:pt x="1773657" y="4661"/>
                  <a:pt x="2001225" y="-1636"/>
                  <a:pt x="2172525" y="0"/>
                </a:cubicBezTo>
                <a:cubicBezTo>
                  <a:pt x="2343825" y="1636"/>
                  <a:pt x="2701940" y="8094"/>
                  <a:pt x="2843058" y="0"/>
                </a:cubicBezTo>
                <a:cubicBezTo>
                  <a:pt x="2984176" y="-8094"/>
                  <a:pt x="3373125" y="-187"/>
                  <a:pt x="3620876" y="0"/>
                </a:cubicBezTo>
                <a:cubicBezTo>
                  <a:pt x="3868627" y="187"/>
                  <a:pt x="4078222" y="-24380"/>
                  <a:pt x="4291408" y="0"/>
                </a:cubicBezTo>
                <a:cubicBezTo>
                  <a:pt x="4504594" y="24380"/>
                  <a:pt x="4849785" y="26589"/>
                  <a:pt x="5364260" y="0"/>
                </a:cubicBezTo>
                <a:cubicBezTo>
                  <a:pt x="5389362" y="227889"/>
                  <a:pt x="5366676" y="408714"/>
                  <a:pt x="5364260" y="541844"/>
                </a:cubicBezTo>
                <a:cubicBezTo>
                  <a:pt x="5361844" y="674974"/>
                  <a:pt x="5371403" y="897110"/>
                  <a:pt x="5364260" y="1083689"/>
                </a:cubicBezTo>
                <a:cubicBezTo>
                  <a:pt x="5357117" y="1270269"/>
                  <a:pt x="5352274" y="1376749"/>
                  <a:pt x="5364260" y="1625533"/>
                </a:cubicBezTo>
                <a:cubicBezTo>
                  <a:pt x="5376246" y="1874317"/>
                  <a:pt x="5370025" y="2294035"/>
                  <a:pt x="5364260" y="2462929"/>
                </a:cubicBezTo>
                <a:cubicBezTo>
                  <a:pt x="5155058" y="2462724"/>
                  <a:pt x="5089475" y="2470952"/>
                  <a:pt x="4854655" y="2462929"/>
                </a:cubicBezTo>
                <a:cubicBezTo>
                  <a:pt x="4619835" y="2454906"/>
                  <a:pt x="4499331" y="2446911"/>
                  <a:pt x="4237765" y="2462929"/>
                </a:cubicBezTo>
                <a:cubicBezTo>
                  <a:pt x="3976199" y="2478948"/>
                  <a:pt x="3906378" y="2483244"/>
                  <a:pt x="3620876" y="2462929"/>
                </a:cubicBezTo>
                <a:cubicBezTo>
                  <a:pt x="3335374" y="2442614"/>
                  <a:pt x="3279408" y="2459213"/>
                  <a:pt x="3003986" y="2462929"/>
                </a:cubicBezTo>
                <a:cubicBezTo>
                  <a:pt x="2728564" y="2466646"/>
                  <a:pt x="2473625" y="2470634"/>
                  <a:pt x="2279811" y="2462929"/>
                </a:cubicBezTo>
                <a:cubicBezTo>
                  <a:pt x="2085998" y="2455224"/>
                  <a:pt x="1837776" y="2466342"/>
                  <a:pt x="1609278" y="2462929"/>
                </a:cubicBezTo>
                <a:cubicBezTo>
                  <a:pt x="1380780" y="2459516"/>
                  <a:pt x="1239904" y="2465316"/>
                  <a:pt x="938746" y="2462929"/>
                </a:cubicBezTo>
                <a:cubicBezTo>
                  <a:pt x="637588" y="2460542"/>
                  <a:pt x="260890" y="2483184"/>
                  <a:pt x="0" y="2462929"/>
                </a:cubicBezTo>
                <a:cubicBezTo>
                  <a:pt x="-26306" y="2212231"/>
                  <a:pt x="24718" y="1994028"/>
                  <a:pt x="0" y="1847197"/>
                </a:cubicBezTo>
                <a:cubicBezTo>
                  <a:pt x="-24718" y="1700366"/>
                  <a:pt x="-7381" y="1389416"/>
                  <a:pt x="0" y="1182206"/>
                </a:cubicBezTo>
                <a:cubicBezTo>
                  <a:pt x="7381" y="974996"/>
                  <a:pt x="-833" y="4214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502462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E98FD74-B5CA-4401-8461-A5212FA67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7" r="8000" b="19166"/>
          <a:stretch/>
        </p:blipFill>
        <p:spPr bwMode="auto">
          <a:xfrm>
            <a:off x="6578600" y="2832100"/>
            <a:ext cx="3505200" cy="1765300"/>
          </a:xfrm>
          <a:custGeom>
            <a:avLst/>
            <a:gdLst>
              <a:gd name="connsiteX0" fmla="*/ 0 w 3505200"/>
              <a:gd name="connsiteY0" fmla="*/ 0 h 1765300"/>
              <a:gd name="connsiteX1" fmla="*/ 654304 w 3505200"/>
              <a:gd name="connsiteY1" fmla="*/ 0 h 1765300"/>
              <a:gd name="connsiteX2" fmla="*/ 1238504 w 3505200"/>
              <a:gd name="connsiteY2" fmla="*/ 0 h 1765300"/>
              <a:gd name="connsiteX3" fmla="*/ 1892808 w 3505200"/>
              <a:gd name="connsiteY3" fmla="*/ 0 h 1765300"/>
              <a:gd name="connsiteX4" fmla="*/ 2477008 w 3505200"/>
              <a:gd name="connsiteY4" fmla="*/ 0 h 1765300"/>
              <a:gd name="connsiteX5" fmla="*/ 2956052 w 3505200"/>
              <a:gd name="connsiteY5" fmla="*/ 0 h 1765300"/>
              <a:gd name="connsiteX6" fmla="*/ 3505200 w 3505200"/>
              <a:gd name="connsiteY6" fmla="*/ 0 h 1765300"/>
              <a:gd name="connsiteX7" fmla="*/ 3505200 w 3505200"/>
              <a:gd name="connsiteY7" fmla="*/ 588433 h 1765300"/>
              <a:gd name="connsiteX8" fmla="*/ 3505200 w 3505200"/>
              <a:gd name="connsiteY8" fmla="*/ 1194520 h 1765300"/>
              <a:gd name="connsiteX9" fmla="*/ 3505200 w 3505200"/>
              <a:gd name="connsiteY9" fmla="*/ 1765300 h 1765300"/>
              <a:gd name="connsiteX10" fmla="*/ 2956052 w 3505200"/>
              <a:gd name="connsiteY10" fmla="*/ 1765300 h 1765300"/>
              <a:gd name="connsiteX11" fmla="*/ 2301748 w 3505200"/>
              <a:gd name="connsiteY11" fmla="*/ 1765300 h 1765300"/>
              <a:gd name="connsiteX12" fmla="*/ 1647444 w 3505200"/>
              <a:gd name="connsiteY12" fmla="*/ 1765300 h 1765300"/>
              <a:gd name="connsiteX13" fmla="*/ 1028192 w 3505200"/>
              <a:gd name="connsiteY13" fmla="*/ 1765300 h 1765300"/>
              <a:gd name="connsiteX14" fmla="*/ 0 w 3505200"/>
              <a:gd name="connsiteY14" fmla="*/ 1765300 h 1765300"/>
              <a:gd name="connsiteX15" fmla="*/ 0 w 3505200"/>
              <a:gd name="connsiteY15" fmla="*/ 1159214 h 1765300"/>
              <a:gd name="connsiteX16" fmla="*/ 0 w 3505200"/>
              <a:gd name="connsiteY16" fmla="*/ 588433 h 1765300"/>
              <a:gd name="connsiteX17" fmla="*/ 0 w 3505200"/>
              <a:gd name="connsiteY17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05200" h="1765300" extrusionOk="0">
                <a:moveTo>
                  <a:pt x="0" y="0"/>
                </a:moveTo>
                <a:cubicBezTo>
                  <a:pt x="270640" y="12004"/>
                  <a:pt x="476517" y="22013"/>
                  <a:pt x="654304" y="0"/>
                </a:cubicBezTo>
                <a:cubicBezTo>
                  <a:pt x="832091" y="-22013"/>
                  <a:pt x="1058774" y="26874"/>
                  <a:pt x="1238504" y="0"/>
                </a:cubicBezTo>
                <a:cubicBezTo>
                  <a:pt x="1418234" y="-26874"/>
                  <a:pt x="1720139" y="-27835"/>
                  <a:pt x="1892808" y="0"/>
                </a:cubicBezTo>
                <a:cubicBezTo>
                  <a:pt x="2065477" y="27835"/>
                  <a:pt x="2276434" y="-18309"/>
                  <a:pt x="2477008" y="0"/>
                </a:cubicBezTo>
                <a:cubicBezTo>
                  <a:pt x="2677582" y="18309"/>
                  <a:pt x="2850022" y="22399"/>
                  <a:pt x="2956052" y="0"/>
                </a:cubicBezTo>
                <a:cubicBezTo>
                  <a:pt x="3062082" y="-22399"/>
                  <a:pt x="3258921" y="-22745"/>
                  <a:pt x="3505200" y="0"/>
                </a:cubicBezTo>
                <a:cubicBezTo>
                  <a:pt x="3484105" y="181319"/>
                  <a:pt x="3498541" y="340272"/>
                  <a:pt x="3505200" y="588433"/>
                </a:cubicBezTo>
                <a:cubicBezTo>
                  <a:pt x="3511859" y="836594"/>
                  <a:pt x="3487709" y="1001523"/>
                  <a:pt x="3505200" y="1194520"/>
                </a:cubicBezTo>
                <a:cubicBezTo>
                  <a:pt x="3522691" y="1387517"/>
                  <a:pt x="3503176" y="1621368"/>
                  <a:pt x="3505200" y="1765300"/>
                </a:cubicBezTo>
                <a:cubicBezTo>
                  <a:pt x="3315548" y="1753796"/>
                  <a:pt x="3190422" y="1774555"/>
                  <a:pt x="2956052" y="1765300"/>
                </a:cubicBezTo>
                <a:cubicBezTo>
                  <a:pt x="2721682" y="1756045"/>
                  <a:pt x="2433688" y="1752086"/>
                  <a:pt x="2301748" y="1765300"/>
                </a:cubicBezTo>
                <a:cubicBezTo>
                  <a:pt x="2169808" y="1778514"/>
                  <a:pt x="1825793" y="1751517"/>
                  <a:pt x="1647444" y="1765300"/>
                </a:cubicBezTo>
                <a:cubicBezTo>
                  <a:pt x="1469095" y="1779083"/>
                  <a:pt x="1242825" y="1737710"/>
                  <a:pt x="1028192" y="1765300"/>
                </a:cubicBezTo>
                <a:cubicBezTo>
                  <a:pt x="813559" y="1792890"/>
                  <a:pt x="347832" y="1788182"/>
                  <a:pt x="0" y="1765300"/>
                </a:cubicBezTo>
                <a:cubicBezTo>
                  <a:pt x="-22847" y="1575509"/>
                  <a:pt x="23778" y="1385665"/>
                  <a:pt x="0" y="1159214"/>
                </a:cubicBezTo>
                <a:cubicBezTo>
                  <a:pt x="-23778" y="932763"/>
                  <a:pt x="24604" y="804954"/>
                  <a:pt x="0" y="588433"/>
                </a:cubicBezTo>
                <a:cubicBezTo>
                  <a:pt x="-24604" y="371912"/>
                  <a:pt x="28965" y="21468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83106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04BDC97-CA5F-4023-AB7B-F9CBF0E4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905"/>
          <a:stretch/>
        </p:blipFill>
        <p:spPr bwMode="auto">
          <a:xfrm>
            <a:off x="9352643" y="3683000"/>
            <a:ext cx="2699657" cy="3048000"/>
          </a:xfrm>
          <a:custGeom>
            <a:avLst/>
            <a:gdLst>
              <a:gd name="connsiteX0" fmla="*/ 0 w 2699657"/>
              <a:gd name="connsiteY0" fmla="*/ 0 h 3048000"/>
              <a:gd name="connsiteX1" fmla="*/ 620921 w 2699657"/>
              <a:gd name="connsiteY1" fmla="*/ 0 h 3048000"/>
              <a:gd name="connsiteX2" fmla="*/ 1295835 w 2699657"/>
              <a:gd name="connsiteY2" fmla="*/ 0 h 3048000"/>
              <a:gd name="connsiteX3" fmla="*/ 1889760 w 2699657"/>
              <a:gd name="connsiteY3" fmla="*/ 0 h 3048000"/>
              <a:gd name="connsiteX4" fmla="*/ 2699657 w 2699657"/>
              <a:gd name="connsiteY4" fmla="*/ 0 h 3048000"/>
              <a:gd name="connsiteX5" fmla="*/ 2699657 w 2699657"/>
              <a:gd name="connsiteY5" fmla="*/ 548640 h 3048000"/>
              <a:gd name="connsiteX6" fmla="*/ 2699657 w 2699657"/>
              <a:gd name="connsiteY6" fmla="*/ 1188720 h 3048000"/>
              <a:gd name="connsiteX7" fmla="*/ 2699657 w 2699657"/>
              <a:gd name="connsiteY7" fmla="*/ 1767840 h 3048000"/>
              <a:gd name="connsiteX8" fmla="*/ 2699657 w 2699657"/>
              <a:gd name="connsiteY8" fmla="*/ 2346960 h 3048000"/>
              <a:gd name="connsiteX9" fmla="*/ 2699657 w 2699657"/>
              <a:gd name="connsiteY9" fmla="*/ 3048000 h 3048000"/>
              <a:gd name="connsiteX10" fmla="*/ 2078736 w 2699657"/>
              <a:gd name="connsiteY10" fmla="*/ 3048000 h 3048000"/>
              <a:gd name="connsiteX11" fmla="*/ 1349829 w 2699657"/>
              <a:gd name="connsiteY11" fmla="*/ 3048000 h 3048000"/>
              <a:gd name="connsiteX12" fmla="*/ 755904 w 2699657"/>
              <a:gd name="connsiteY12" fmla="*/ 3048000 h 3048000"/>
              <a:gd name="connsiteX13" fmla="*/ 0 w 2699657"/>
              <a:gd name="connsiteY13" fmla="*/ 3048000 h 3048000"/>
              <a:gd name="connsiteX14" fmla="*/ 0 w 2699657"/>
              <a:gd name="connsiteY14" fmla="*/ 2438400 h 3048000"/>
              <a:gd name="connsiteX15" fmla="*/ 0 w 2699657"/>
              <a:gd name="connsiteY15" fmla="*/ 1767840 h 3048000"/>
              <a:gd name="connsiteX16" fmla="*/ 0 w 2699657"/>
              <a:gd name="connsiteY16" fmla="*/ 1188720 h 3048000"/>
              <a:gd name="connsiteX17" fmla="*/ 0 w 2699657"/>
              <a:gd name="connsiteY17" fmla="*/ 640080 h 3048000"/>
              <a:gd name="connsiteX18" fmla="*/ 0 w 2699657"/>
              <a:gd name="connsiteY18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99657" h="3048000" extrusionOk="0">
                <a:moveTo>
                  <a:pt x="0" y="0"/>
                </a:moveTo>
                <a:cubicBezTo>
                  <a:pt x="306367" y="-9240"/>
                  <a:pt x="465326" y="18553"/>
                  <a:pt x="620921" y="0"/>
                </a:cubicBezTo>
                <a:cubicBezTo>
                  <a:pt x="776516" y="-18553"/>
                  <a:pt x="992240" y="-21873"/>
                  <a:pt x="1295835" y="0"/>
                </a:cubicBezTo>
                <a:cubicBezTo>
                  <a:pt x="1599430" y="21873"/>
                  <a:pt x="1602904" y="2691"/>
                  <a:pt x="1889760" y="0"/>
                </a:cubicBezTo>
                <a:cubicBezTo>
                  <a:pt x="2176617" y="-2691"/>
                  <a:pt x="2479335" y="-2024"/>
                  <a:pt x="2699657" y="0"/>
                </a:cubicBezTo>
                <a:cubicBezTo>
                  <a:pt x="2718294" y="174152"/>
                  <a:pt x="2722147" y="332256"/>
                  <a:pt x="2699657" y="548640"/>
                </a:cubicBezTo>
                <a:cubicBezTo>
                  <a:pt x="2677167" y="765024"/>
                  <a:pt x="2703132" y="1035778"/>
                  <a:pt x="2699657" y="1188720"/>
                </a:cubicBezTo>
                <a:cubicBezTo>
                  <a:pt x="2696182" y="1341662"/>
                  <a:pt x="2726957" y="1514609"/>
                  <a:pt x="2699657" y="1767840"/>
                </a:cubicBezTo>
                <a:cubicBezTo>
                  <a:pt x="2672357" y="2021071"/>
                  <a:pt x="2675031" y="2089378"/>
                  <a:pt x="2699657" y="2346960"/>
                </a:cubicBezTo>
                <a:cubicBezTo>
                  <a:pt x="2724283" y="2604542"/>
                  <a:pt x="2731253" y="2803462"/>
                  <a:pt x="2699657" y="3048000"/>
                </a:cubicBezTo>
                <a:cubicBezTo>
                  <a:pt x="2402801" y="3061773"/>
                  <a:pt x="2353706" y="3018037"/>
                  <a:pt x="2078736" y="3048000"/>
                </a:cubicBezTo>
                <a:cubicBezTo>
                  <a:pt x="1803766" y="3077963"/>
                  <a:pt x="1578446" y="3016301"/>
                  <a:pt x="1349829" y="3048000"/>
                </a:cubicBezTo>
                <a:cubicBezTo>
                  <a:pt x="1121212" y="3079699"/>
                  <a:pt x="925776" y="3039293"/>
                  <a:pt x="755904" y="3048000"/>
                </a:cubicBezTo>
                <a:cubicBezTo>
                  <a:pt x="586032" y="3056707"/>
                  <a:pt x="311771" y="3033011"/>
                  <a:pt x="0" y="3048000"/>
                </a:cubicBezTo>
                <a:cubicBezTo>
                  <a:pt x="29044" y="2883958"/>
                  <a:pt x="20333" y="2717965"/>
                  <a:pt x="0" y="2438400"/>
                </a:cubicBezTo>
                <a:cubicBezTo>
                  <a:pt x="-20333" y="2158835"/>
                  <a:pt x="-24965" y="2054901"/>
                  <a:pt x="0" y="1767840"/>
                </a:cubicBezTo>
                <a:cubicBezTo>
                  <a:pt x="24965" y="1480779"/>
                  <a:pt x="-3899" y="1422100"/>
                  <a:pt x="0" y="1188720"/>
                </a:cubicBezTo>
                <a:cubicBezTo>
                  <a:pt x="3899" y="955340"/>
                  <a:pt x="-24609" y="801827"/>
                  <a:pt x="0" y="640080"/>
                </a:cubicBezTo>
                <a:cubicBezTo>
                  <a:pt x="24609" y="478333"/>
                  <a:pt x="10525" y="13046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90761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1449BA1-3A21-4939-A723-1895C520508B}"/>
              </a:ext>
            </a:extLst>
          </p:cNvPr>
          <p:cNvSpPr txBox="1"/>
          <p:nvPr/>
        </p:nvSpPr>
        <p:spPr>
          <a:xfrm>
            <a:off x="5908480" y="701936"/>
            <a:ext cx="2168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MDC Cut Series of IsoE Slice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17789C-BE3B-48E9-A065-AF815D981567}"/>
              </a:ext>
            </a:extLst>
          </p:cNvPr>
          <p:cNvSpPr txBox="1"/>
          <p:nvPr/>
        </p:nvSpPr>
        <p:spPr>
          <a:xfrm>
            <a:off x="7118156" y="3026036"/>
            <a:ext cx="28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Extracting electron pocket properties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A9A697-956C-4E48-9605-068978C954FD}"/>
              </a:ext>
            </a:extLst>
          </p:cNvPr>
          <p:cNvSpPr txBox="1"/>
          <p:nvPr/>
        </p:nvSpPr>
        <p:spPr>
          <a:xfrm>
            <a:off x="10109006" y="3921386"/>
            <a:ext cx="1806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IsoE Slice with BZ overlay</a:t>
            </a:r>
          </a:p>
        </p:txBody>
      </p:sp>
    </p:spTree>
    <p:extLst>
      <p:ext uri="{BB962C8B-B14F-4D97-AF65-F5344CB8AC3E}">
        <p14:creationId xmlns:p14="http://schemas.microsoft.com/office/powerpoint/2010/main" val="296534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ARPES model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8C22C-8E69-4870-A010-580B75BA5AB0}"/>
              </a:ext>
            </a:extLst>
          </p:cNvPr>
          <p:cNvGrpSpPr/>
          <p:nvPr/>
        </p:nvGrpSpPr>
        <p:grpSpPr>
          <a:xfrm>
            <a:off x="131790" y="602410"/>
            <a:ext cx="11993535" cy="5717295"/>
            <a:chOff x="54152" y="547596"/>
            <a:chExt cx="12089011" cy="57628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0F056D-7270-1D63-7A09-1B0E1C104043}"/>
                </a:ext>
              </a:extLst>
            </p:cNvPr>
            <p:cNvGrpSpPr/>
            <p:nvPr/>
          </p:nvGrpSpPr>
          <p:grpSpPr>
            <a:xfrm>
              <a:off x="54152" y="547596"/>
              <a:ext cx="12089011" cy="5762809"/>
              <a:chOff x="0" y="19024"/>
              <a:chExt cx="12089011" cy="5762809"/>
            </a:xfrm>
          </p:grpSpPr>
          <p:pic>
            <p:nvPicPr>
              <p:cNvPr id="31" name="Picture 30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A29815F3-9E13-2AE7-91CF-8D94BF18F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576596 w 2402482"/>
                  <a:gd name="connsiteY1" fmla="*/ 0 h 2847976"/>
                  <a:gd name="connsiteX2" fmla="*/ 1105142 w 2402482"/>
                  <a:gd name="connsiteY2" fmla="*/ 0 h 2847976"/>
                  <a:gd name="connsiteX3" fmla="*/ 1753812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626555 h 2847976"/>
                  <a:gd name="connsiteX6" fmla="*/ 2402482 w 2402482"/>
                  <a:gd name="connsiteY6" fmla="*/ 1253109 h 2847976"/>
                  <a:gd name="connsiteX7" fmla="*/ 2402482 w 2402482"/>
                  <a:gd name="connsiteY7" fmla="*/ 1794225 h 2847976"/>
                  <a:gd name="connsiteX8" fmla="*/ 2402482 w 2402482"/>
                  <a:gd name="connsiteY8" fmla="*/ 2278381 h 2847976"/>
                  <a:gd name="connsiteX9" fmla="*/ 2402482 w 2402482"/>
                  <a:gd name="connsiteY9" fmla="*/ 2847976 h 2847976"/>
                  <a:gd name="connsiteX10" fmla="*/ 1753812 w 2402482"/>
                  <a:gd name="connsiteY10" fmla="*/ 2847976 h 2847976"/>
                  <a:gd name="connsiteX11" fmla="*/ 1129167 w 2402482"/>
                  <a:gd name="connsiteY11" fmla="*/ 2847976 h 2847976"/>
                  <a:gd name="connsiteX12" fmla="*/ 0 w 2402482"/>
                  <a:gd name="connsiteY12" fmla="*/ 2847976 h 2847976"/>
                  <a:gd name="connsiteX13" fmla="*/ 0 w 2402482"/>
                  <a:gd name="connsiteY13" fmla="*/ 2221421 h 2847976"/>
                  <a:gd name="connsiteX14" fmla="*/ 0 w 2402482"/>
                  <a:gd name="connsiteY14" fmla="*/ 1651826 h 2847976"/>
                  <a:gd name="connsiteX15" fmla="*/ 0 w 2402482"/>
                  <a:gd name="connsiteY15" fmla="*/ 1110711 h 2847976"/>
                  <a:gd name="connsiteX16" fmla="*/ 0 w 2402482"/>
                  <a:gd name="connsiteY16" fmla="*/ 569595 h 2847976"/>
                  <a:gd name="connsiteX17" fmla="*/ 0 w 2402482"/>
                  <a:gd name="connsiteY17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229268" y="-2870"/>
                      <a:pt x="306688" y="5851"/>
                      <a:pt x="576596" y="0"/>
                    </a:cubicBezTo>
                    <a:cubicBezTo>
                      <a:pt x="846504" y="-5851"/>
                      <a:pt x="887090" y="-15045"/>
                      <a:pt x="1105142" y="0"/>
                    </a:cubicBezTo>
                    <a:cubicBezTo>
                      <a:pt x="1323194" y="15045"/>
                      <a:pt x="1474438" y="-24842"/>
                      <a:pt x="1753812" y="0"/>
                    </a:cubicBezTo>
                    <a:cubicBezTo>
                      <a:pt x="2033186" y="24842"/>
                      <a:pt x="2127731" y="4836"/>
                      <a:pt x="2402482" y="0"/>
                    </a:cubicBezTo>
                    <a:cubicBezTo>
                      <a:pt x="2401268" y="180103"/>
                      <a:pt x="2418356" y="364118"/>
                      <a:pt x="2402482" y="626555"/>
                    </a:cubicBezTo>
                    <a:cubicBezTo>
                      <a:pt x="2386608" y="888993"/>
                      <a:pt x="2375193" y="1109881"/>
                      <a:pt x="2402482" y="1253109"/>
                    </a:cubicBezTo>
                    <a:cubicBezTo>
                      <a:pt x="2429771" y="1396337"/>
                      <a:pt x="2422883" y="1601343"/>
                      <a:pt x="2402482" y="1794225"/>
                    </a:cubicBezTo>
                    <a:cubicBezTo>
                      <a:pt x="2382081" y="1987107"/>
                      <a:pt x="2412725" y="2082612"/>
                      <a:pt x="2402482" y="2278381"/>
                    </a:cubicBezTo>
                    <a:cubicBezTo>
                      <a:pt x="2392239" y="2474150"/>
                      <a:pt x="2418618" y="2692635"/>
                      <a:pt x="2402482" y="2847976"/>
                    </a:cubicBezTo>
                    <a:cubicBezTo>
                      <a:pt x="2179093" y="2853532"/>
                      <a:pt x="2028205" y="2861410"/>
                      <a:pt x="1753812" y="2847976"/>
                    </a:cubicBezTo>
                    <a:cubicBezTo>
                      <a:pt x="1479419" y="2834543"/>
                      <a:pt x="1320037" y="2838592"/>
                      <a:pt x="1129167" y="2847976"/>
                    </a:cubicBezTo>
                    <a:cubicBezTo>
                      <a:pt x="938298" y="2857360"/>
                      <a:pt x="435895" y="2876112"/>
                      <a:pt x="0" y="2847976"/>
                    </a:cubicBezTo>
                    <a:cubicBezTo>
                      <a:pt x="-4895" y="2679708"/>
                      <a:pt x="-2667" y="2403805"/>
                      <a:pt x="0" y="2221421"/>
                    </a:cubicBezTo>
                    <a:cubicBezTo>
                      <a:pt x="2667" y="2039037"/>
                      <a:pt x="23122" y="1821820"/>
                      <a:pt x="0" y="1651826"/>
                    </a:cubicBezTo>
                    <a:cubicBezTo>
                      <a:pt x="-23122" y="1481832"/>
                      <a:pt x="6080" y="1336282"/>
                      <a:pt x="0" y="1110711"/>
                    </a:cubicBezTo>
                    <a:cubicBezTo>
                      <a:pt x="-6080" y="885140"/>
                      <a:pt x="-14467" y="750791"/>
                      <a:pt x="0" y="569595"/>
                    </a:cubicBezTo>
                    <a:cubicBezTo>
                      <a:pt x="14467" y="388399"/>
                      <a:pt x="25057" y="192634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77019" y="-17097"/>
                      <a:pt x="354038" y="9758"/>
                      <a:pt x="648670" y="0"/>
                    </a:cubicBezTo>
                    <a:cubicBezTo>
                      <a:pt x="943302" y="-9758"/>
                      <a:pt x="1059897" y="-22992"/>
                      <a:pt x="1297340" y="0"/>
                    </a:cubicBezTo>
                    <a:cubicBezTo>
                      <a:pt x="1534783" y="22992"/>
                      <a:pt x="2094397" y="8472"/>
                      <a:pt x="2402482" y="0"/>
                    </a:cubicBezTo>
                    <a:cubicBezTo>
                      <a:pt x="2413125" y="177630"/>
                      <a:pt x="2400285" y="341764"/>
                      <a:pt x="2402482" y="598075"/>
                    </a:cubicBezTo>
                    <a:cubicBezTo>
                      <a:pt x="2404679" y="854386"/>
                      <a:pt x="2401922" y="990490"/>
                      <a:pt x="2402482" y="1196150"/>
                    </a:cubicBezTo>
                    <a:cubicBezTo>
                      <a:pt x="2403042" y="1401810"/>
                      <a:pt x="2392689" y="1538535"/>
                      <a:pt x="2402482" y="1822705"/>
                    </a:cubicBezTo>
                    <a:cubicBezTo>
                      <a:pt x="2412275" y="2106875"/>
                      <a:pt x="2396686" y="2472507"/>
                      <a:pt x="2402482" y="2847976"/>
                    </a:cubicBezTo>
                    <a:cubicBezTo>
                      <a:pt x="2108129" y="2862853"/>
                      <a:pt x="1948039" y="2831474"/>
                      <a:pt x="1753812" y="2847976"/>
                    </a:cubicBezTo>
                    <a:cubicBezTo>
                      <a:pt x="1559585" y="2864479"/>
                      <a:pt x="1273372" y="2824437"/>
                      <a:pt x="1153191" y="2847976"/>
                    </a:cubicBezTo>
                    <a:cubicBezTo>
                      <a:pt x="1033010" y="2871515"/>
                      <a:pt x="772745" y="2850261"/>
                      <a:pt x="552571" y="2847976"/>
                    </a:cubicBezTo>
                    <a:cubicBezTo>
                      <a:pt x="332397" y="2845691"/>
                      <a:pt x="235579" y="2826562"/>
                      <a:pt x="0" y="2847976"/>
                    </a:cubicBezTo>
                    <a:cubicBezTo>
                      <a:pt x="-18195" y="2658066"/>
                      <a:pt x="2326" y="2546324"/>
                      <a:pt x="0" y="2335340"/>
                    </a:cubicBezTo>
                    <a:cubicBezTo>
                      <a:pt x="-2326" y="2124356"/>
                      <a:pt x="-3652" y="1926495"/>
                      <a:pt x="0" y="1708786"/>
                    </a:cubicBezTo>
                    <a:cubicBezTo>
                      <a:pt x="3652" y="1491077"/>
                      <a:pt x="-9609" y="1306084"/>
                      <a:pt x="0" y="1082231"/>
                    </a:cubicBezTo>
                    <a:cubicBezTo>
                      <a:pt x="9609" y="858378"/>
                      <a:pt x="-24463" y="714473"/>
                      <a:pt x="0" y="541115"/>
                    </a:cubicBezTo>
                    <a:cubicBezTo>
                      <a:pt x="24463" y="367757"/>
                      <a:pt x="-13466" y="116886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344105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9" name="Picture 2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14ED3D8-C64A-CD5D-F9B1-247E50F06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612" y="2925902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26796 w 2394527"/>
                  <a:gd name="connsiteY1" fmla="*/ 0 h 2847976"/>
                  <a:gd name="connsiteX2" fmla="*/ 1101482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12636 h 2847976"/>
                  <a:gd name="connsiteX6" fmla="*/ 2394527 w 2394527"/>
                  <a:gd name="connsiteY6" fmla="*/ 113919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306861 h 2847976"/>
                  <a:gd name="connsiteX9" fmla="*/ 2394527 w 2394527"/>
                  <a:gd name="connsiteY9" fmla="*/ 2847976 h 2847976"/>
                  <a:gd name="connsiteX10" fmla="*/ 1843786 w 2394527"/>
                  <a:gd name="connsiteY10" fmla="*/ 2847976 h 2847976"/>
                  <a:gd name="connsiteX11" fmla="*/ 1316990 w 2394527"/>
                  <a:gd name="connsiteY11" fmla="*/ 2847976 h 2847976"/>
                  <a:gd name="connsiteX12" fmla="*/ 670468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21421 h 2847976"/>
                  <a:gd name="connsiteX15" fmla="*/ 0 w 2394527"/>
                  <a:gd name="connsiteY15" fmla="*/ 1708786 h 2847976"/>
                  <a:gd name="connsiteX16" fmla="*/ 0 w 2394527"/>
                  <a:gd name="connsiteY16" fmla="*/ 1167670 h 2847976"/>
                  <a:gd name="connsiteX17" fmla="*/ 0 w 2394527"/>
                  <a:gd name="connsiteY17" fmla="*/ 54111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165406" y="-6899"/>
                      <a:pt x="371863" y="-17059"/>
                      <a:pt x="526796" y="0"/>
                    </a:cubicBezTo>
                    <a:cubicBezTo>
                      <a:pt x="681729" y="17059"/>
                      <a:pt x="949619" y="-2462"/>
                      <a:pt x="1101482" y="0"/>
                    </a:cubicBezTo>
                    <a:cubicBezTo>
                      <a:pt x="1253345" y="2462"/>
                      <a:pt x="1559917" y="-30662"/>
                      <a:pt x="1748005" y="0"/>
                    </a:cubicBezTo>
                    <a:cubicBezTo>
                      <a:pt x="1936093" y="30662"/>
                      <a:pt x="2216584" y="30145"/>
                      <a:pt x="2394527" y="0"/>
                    </a:cubicBezTo>
                    <a:cubicBezTo>
                      <a:pt x="2417872" y="123949"/>
                      <a:pt x="2416430" y="353113"/>
                      <a:pt x="2394527" y="512636"/>
                    </a:cubicBezTo>
                    <a:cubicBezTo>
                      <a:pt x="2372624" y="672159"/>
                      <a:pt x="2413049" y="852361"/>
                      <a:pt x="2394527" y="1139190"/>
                    </a:cubicBezTo>
                    <a:cubicBezTo>
                      <a:pt x="2376005" y="1426019"/>
                      <a:pt x="2410456" y="1496146"/>
                      <a:pt x="2394527" y="1765745"/>
                    </a:cubicBezTo>
                    <a:cubicBezTo>
                      <a:pt x="2378598" y="2035345"/>
                      <a:pt x="2382771" y="2195616"/>
                      <a:pt x="2394527" y="2306861"/>
                    </a:cubicBezTo>
                    <a:cubicBezTo>
                      <a:pt x="2406283" y="2418106"/>
                      <a:pt x="2403786" y="2645414"/>
                      <a:pt x="2394527" y="2847976"/>
                    </a:cubicBezTo>
                    <a:cubicBezTo>
                      <a:pt x="2193206" y="2868092"/>
                      <a:pt x="2061130" y="2826836"/>
                      <a:pt x="1843786" y="2847976"/>
                    </a:cubicBezTo>
                    <a:cubicBezTo>
                      <a:pt x="1626442" y="2869116"/>
                      <a:pt x="1569826" y="2828304"/>
                      <a:pt x="1316990" y="2847976"/>
                    </a:cubicBezTo>
                    <a:cubicBezTo>
                      <a:pt x="1064154" y="2867648"/>
                      <a:pt x="866767" y="2867060"/>
                      <a:pt x="670468" y="2847976"/>
                    </a:cubicBezTo>
                    <a:cubicBezTo>
                      <a:pt x="474169" y="2828892"/>
                      <a:pt x="164186" y="2833612"/>
                      <a:pt x="0" y="2847976"/>
                    </a:cubicBezTo>
                    <a:cubicBezTo>
                      <a:pt x="-16442" y="2681618"/>
                      <a:pt x="-6498" y="2426688"/>
                      <a:pt x="0" y="2221421"/>
                    </a:cubicBezTo>
                    <a:cubicBezTo>
                      <a:pt x="6498" y="2016154"/>
                      <a:pt x="-10878" y="1894017"/>
                      <a:pt x="0" y="1708786"/>
                    </a:cubicBezTo>
                    <a:cubicBezTo>
                      <a:pt x="10878" y="1523555"/>
                      <a:pt x="-4470" y="1357548"/>
                      <a:pt x="0" y="1167670"/>
                    </a:cubicBezTo>
                    <a:cubicBezTo>
                      <a:pt x="4470" y="977792"/>
                      <a:pt x="1520" y="772703"/>
                      <a:pt x="0" y="541115"/>
                    </a:cubicBezTo>
                    <a:cubicBezTo>
                      <a:pt x="-1520" y="309527"/>
                      <a:pt x="-3257" y="246280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23610" y="-7661"/>
                      <a:pt x="328100" y="-19208"/>
                      <a:pt x="526796" y="0"/>
                    </a:cubicBezTo>
                    <a:cubicBezTo>
                      <a:pt x="725492" y="19208"/>
                      <a:pt x="903146" y="-27637"/>
                      <a:pt x="1173318" y="0"/>
                    </a:cubicBezTo>
                    <a:cubicBezTo>
                      <a:pt x="1443490" y="27637"/>
                      <a:pt x="1474198" y="1707"/>
                      <a:pt x="1700114" y="0"/>
                    </a:cubicBezTo>
                    <a:cubicBezTo>
                      <a:pt x="1926030" y="-1707"/>
                      <a:pt x="2139732" y="11329"/>
                      <a:pt x="2394527" y="0"/>
                    </a:cubicBezTo>
                    <a:cubicBezTo>
                      <a:pt x="2411753" y="240605"/>
                      <a:pt x="2405608" y="334803"/>
                      <a:pt x="2394527" y="512636"/>
                    </a:cubicBezTo>
                    <a:cubicBezTo>
                      <a:pt x="2383446" y="690469"/>
                      <a:pt x="2395288" y="872680"/>
                      <a:pt x="2394527" y="1053751"/>
                    </a:cubicBezTo>
                    <a:cubicBezTo>
                      <a:pt x="2393766" y="1234822"/>
                      <a:pt x="2403097" y="1367034"/>
                      <a:pt x="2394527" y="1537907"/>
                    </a:cubicBezTo>
                    <a:cubicBezTo>
                      <a:pt x="2385957" y="1708780"/>
                      <a:pt x="2414013" y="1839339"/>
                      <a:pt x="2394527" y="2050543"/>
                    </a:cubicBezTo>
                    <a:cubicBezTo>
                      <a:pt x="2375041" y="2261747"/>
                      <a:pt x="2378734" y="2583352"/>
                      <a:pt x="2394527" y="2847976"/>
                    </a:cubicBezTo>
                    <a:cubicBezTo>
                      <a:pt x="2132120" y="2845634"/>
                      <a:pt x="2128690" y="2846166"/>
                      <a:pt x="1867731" y="2847976"/>
                    </a:cubicBezTo>
                    <a:cubicBezTo>
                      <a:pt x="1606772" y="2849786"/>
                      <a:pt x="1491899" y="2867451"/>
                      <a:pt x="1269099" y="2847976"/>
                    </a:cubicBezTo>
                    <a:cubicBezTo>
                      <a:pt x="1046299" y="2828501"/>
                      <a:pt x="953609" y="2835129"/>
                      <a:pt x="670468" y="2847976"/>
                    </a:cubicBezTo>
                    <a:cubicBezTo>
                      <a:pt x="387327" y="2860823"/>
                      <a:pt x="157664" y="2836465"/>
                      <a:pt x="0" y="2847976"/>
                    </a:cubicBezTo>
                    <a:cubicBezTo>
                      <a:pt x="6311" y="2545877"/>
                      <a:pt x="17726" y="2480883"/>
                      <a:pt x="0" y="2221421"/>
                    </a:cubicBezTo>
                    <a:cubicBezTo>
                      <a:pt x="-17726" y="1961959"/>
                      <a:pt x="19546" y="1755279"/>
                      <a:pt x="0" y="1594867"/>
                    </a:cubicBezTo>
                    <a:cubicBezTo>
                      <a:pt x="-19546" y="1434455"/>
                      <a:pt x="19893" y="1204848"/>
                      <a:pt x="0" y="1082231"/>
                    </a:cubicBezTo>
                    <a:cubicBezTo>
                      <a:pt x="-19893" y="959614"/>
                      <a:pt x="-18862" y="760982"/>
                      <a:pt x="0" y="512636"/>
                    </a:cubicBezTo>
                    <a:cubicBezTo>
                      <a:pt x="18862" y="264291"/>
                      <a:pt x="7998" y="22292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1738778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7" name="Picture 2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9B5AA413-1575-8C06-FDEF-9077BF48E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134" y="2925902"/>
                <a:ext cx="2402482" cy="2855931"/>
              </a:xfrm>
              <a:custGeom>
                <a:avLst/>
                <a:gdLst>
                  <a:gd name="connsiteX0" fmla="*/ 0 w 2402482"/>
                  <a:gd name="connsiteY0" fmla="*/ 0 h 2855931"/>
                  <a:gd name="connsiteX1" fmla="*/ 600621 w 2402482"/>
                  <a:gd name="connsiteY1" fmla="*/ 0 h 2855931"/>
                  <a:gd name="connsiteX2" fmla="*/ 1153191 w 2402482"/>
                  <a:gd name="connsiteY2" fmla="*/ 0 h 2855931"/>
                  <a:gd name="connsiteX3" fmla="*/ 1681737 w 2402482"/>
                  <a:gd name="connsiteY3" fmla="*/ 0 h 2855931"/>
                  <a:gd name="connsiteX4" fmla="*/ 2402482 w 2402482"/>
                  <a:gd name="connsiteY4" fmla="*/ 0 h 2855931"/>
                  <a:gd name="connsiteX5" fmla="*/ 2402482 w 2402482"/>
                  <a:gd name="connsiteY5" fmla="*/ 571186 h 2855931"/>
                  <a:gd name="connsiteX6" fmla="*/ 2402482 w 2402482"/>
                  <a:gd name="connsiteY6" fmla="*/ 1056694 h 2855931"/>
                  <a:gd name="connsiteX7" fmla="*/ 2402482 w 2402482"/>
                  <a:gd name="connsiteY7" fmla="*/ 1656440 h 2855931"/>
                  <a:gd name="connsiteX8" fmla="*/ 2402482 w 2402482"/>
                  <a:gd name="connsiteY8" fmla="*/ 2256185 h 2855931"/>
                  <a:gd name="connsiteX9" fmla="*/ 2402482 w 2402482"/>
                  <a:gd name="connsiteY9" fmla="*/ 2855931 h 2855931"/>
                  <a:gd name="connsiteX10" fmla="*/ 1849911 w 2402482"/>
                  <a:gd name="connsiteY10" fmla="*/ 2855931 h 2855931"/>
                  <a:gd name="connsiteX11" fmla="*/ 1249291 w 2402482"/>
                  <a:gd name="connsiteY11" fmla="*/ 2855931 h 2855931"/>
                  <a:gd name="connsiteX12" fmla="*/ 720745 w 2402482"/>
                  <a:gd name="connsiteY12" fmla="*/ 2855931 h 2855931"/>
                  <a:gd name="connsiteX13" fmla="*/ 0 w 2402482"/>
                  <a:gd name="connsiteY13" fmla="*/ 2855931 h 2855931"/>
                  <a:gd name="connsiteX14" fmla="*/ 0 w 2402482"/>
                  <a:gd name="connsiteY14" fmla="*/ 2284745 h 2855931"/>
                  <a:gd name="connsiteX15" fmla="*/ 0 w 2402482"/>
                  <a:gd name="connsiteY15" fmla="*/ 1713559 h 2855931"/>
                  <a:gd name="connsiteX16" fmla="*/ 0 w 2402482"/>
                  <a:gd name="connsiteY16" fmla="*/ 1199491 h 2855931"/>
                  <a:gd name="connsiteX17" fmla="*/ 0 w 2402482"/>
                  <a:gd name="connsiteY17" fmla="*/ 713983 h 2855931"/>
                  <a:gd name="connsiteX18" fmla="*/ 0 w 2402482"/>
                  <a:gd name="connsiteY18" fmla="*/ 0 h 285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55931" fill="none" extrusionOk="0">
                    <a:moveTo>
                      <a:pt x="0" y="0"/>
                    </a:moveTo>
                    <a:cubicBezTo>
                      <a:pt x="196955" y="5756"/>
                      <a:pt x="333742" y="29976"/>
                      <a:pt x="600621" y="0"/>
                    </a:cubicBezTo>
                    <a:cubicBezTo>
                      <a:pt x="867500" y="-29976"/>
                      <a:pt x="1012768" y="-17920"/>
                      <a:pt x="1153191" y="0"/>
                    </a:cubicBezTo>
                    <a:cubicBezTo>
                      <a:pt x="1293614" y="17920"/>
                      <a:pt x="1422220" y="-496"/>
                      <a:pt x="1681737" y="0"/>
                    </a:cubicBezTo>
                    <a:cubicBezTo>
                      <a:pt x="1941254" y="496"/>
                      <a:pt x="2202676" y="1986"/>
                      <a:pt x="2402482" y="0"/>
                    </a:cubicBezTo>
                    <a:cubicBezTo>
                      <a:pt x="2428585" y="165719"/>
                      <a:pt x="2389299" y="300224"/>
                      <a:pt x="2402482" y="571186"/>
                    </a:cubicBezTo>
                    <a:cubicBezTo>
                      <a:pt x="2415665" y="842148"/>
                      <a:pt x="2385994" y="930065"/>
                      <a:pt x="2402482" y="1056694"/>
                    </a:cubicBezTo>
                    <a:cubicBezTo>
                      <a:pt x="2418970" y="1183323"/>
                      <a:pt x="2422093" y="1532665"/>
                      <a:pt x="2402482" y="1656440"/>
                    </a:cubicBezTo>
                    <a:cubicBezTo>
                      <a:pt x="2382871" y="1780215"/>
                      <a:pt x="2397793" y="2107396"/>
                      <a:pt x="2402482" y="2256185"/>
                    </a:cubicBezTo>
                    <a:cubicBezTo>
                      <a:pt x="2407171" y="2404974"/>
                      <a:pt x="2396344" y="2724794"/>
                      <a:pt x="2402482" y="2855931"/>
                    </a:cubicBezTo>
                    <a:cubicBezTo>
                      <a:pt x="2126624" y="2874092"/>
                      <a:pt x="2041745" y="2841757"/>
                      <a:pt x="1849911" y="2855931"/>
                    </a:cubicBezTo>
                    <a:cubicBezTo>
                      <a:pt x="1658077" y="2870105"/>
                      <a:pt x="1427838" y="2877310"/>
                      <a:pt x="1249291" y="2855931"/>
                    </a:cubicBezTo>
                    <a:cubicBezTo>
                      <a:pt x="1070744" y="2834552"/>
                      <a:pt x="863702" y="2864558"/>
                      <a:pt x="720745" y="2855931"/>
                    </a:cubicBezTo>
                    <a:cubicBezTo>
                      <a:pt x="577788" y="2847304"/>
                      <a:pt x="319849" y="2823530"/>
                      <a:pt x="0" y="2855931"/>
                    </a:cubicBezTo>
                    <a:cubicBezTo>
                      <a:pt x="5717" y="2657313"/>
                      <a:pt x="-9320" y="2433619"/>
                      <a:pt x="0" y="2284745"/>
                    </a:cubicBezTo>
                    <a:cubicBezTo>
                      <a:pt x="9320" y="2135871"/>
                      <a:pt x="15896" y="1870491"/>
                      <a:pt x="0" y="1713559"/>
                    </a:cubicBezTo>
                    <a:cubicBezTo>
                      <a:pt x="-15896" y="1556627"/>
                      <a:pt x="-2047" y="1445236"/>
                      <a:pt x="0" y="1199491"/>
                    </a:cubicBezTo>
                    <a:cubicBezTo>
                      <a:pt x="2047" y="953746"/>
                      <a:pt x="19741" y="911104"/>
                      <a:pt x="0" y="713983"/>
                    </a:cubicBezTo>
                    <a:cubicBezTo>
                      <a:pt x="-19741" y="516862"/>
                      <a:pt x="7791" y="225325"/>
                      <a:pt x="0" y="0"/>
                    </a:cubicBezTo>
                    <a:close/>
                  </a:path>
                  <a:path w="2402482" h="2855931" stroke="0" extrusionOk="0">
                    <a:moveTo>
                      <a:pt x="0" y="0"/>
                    </a:moveTo>
                    <a:cubicBezTo>
                      <a:pt x="277857" y="9425"/>
                      <a:pt x="418057" y="-3618"/>
                      <a:pt x="624645" y="0"/>
                    </a:cubicBezTo>
                    <a:cubicBezTo>
                      <a:pt x="831234" y="3618"/>
                      <a:pt x="971532" y="19167"/>
                      <a:pt x="1201241" y="0"/>
                    </a:cubicBezTo>
                    <a:cubicBezTo>
                      <a:pt x="1430950" y="-19167"/>
                      <a:pt x="1533916" y="-773"/>
                      <a:pt x="1753812" y="0"/>
                    </a:cubicBezTo>
                    <a:cubicBezTo>
                      <a:pt x="1973708" y="773"/>
                      <a:pt x="2177839" y="31730"/>
                      <a:pt x="2402482" y="0"/>
                    </a:cubicBezTo>
                    <a:cubicBezTo>
                      <a:pt x="2412560" y="172432"/>
                      <a:pt x="2381439" y="341033"/>
                      <a:pt x="2402482" y="571186"/>
                    </a:cubicBezTo>
                    <a:cubicBezTo>
                      <a:pt x="2423525" y="801339"/>
                      <a:pt x="2407274" y="905299"/>
                      <a:pt x="2402482" y="1170932"/>
                    </a:cubicBezTo>
                    <a:cubicBezTo>
                      <a:pt x="2397690" y="1436565"/>
                      <a:pt x="2390329" y="1450705"/>
                      <a:pt x="2402482" y="1656440"/>
                    </a:cubicBezTo>
                    <a:cubicBezTo>
                      <a:pt x="2414635" y="1862175"/>
                      <a:pt x="2376923" y="2035084"/>
                      <a:pt x="2402482" y="2256185"/>
                    </a:cubicBezTo>
                    <a:cubicBezTo>
                      <a:pt x="2428041" y="2477286"/>
                      <a:pt x="2424931" y="2573944"/>
                      <a:pt x="2402482" y="2855931"/>
                    </a:cubicBezTo>
                    <a:cubicBezTo>
                      <a:pt x="2215291" y="2859180"/>
                      <a:pt x="2041861" y="2863245"/>
                      <a:pt x="1873936" y="2855931"/>
                    </a:cubicBezTo>
                    <a:cubicBezTo>
                      <a:pt x="1706011" y="2848617"/>
                      <a:pt x="1585064" y="2831753"/>
                      <a:pt x="1345390" y="2855931"/>
                    </a:cubicBezTo>
                    <a:cubicBezTo>
                      <a:pt x="1105716" y="2880109"/>
                      <a:pt x="1013284" y="2853315"/>
                      <a:pt x="816844" y="2855931"/>
                    </a:cubicBezTo>
                    <a:cubicBezTo>
                      <a:pt x="620404" y="2858547"/>
                      <a:pt x="259822" y="2894251"/>
                      <a:pt x="0" y="2855931"/>
                    </a:cubicBezTo>
                    <a:cubicBezTo>
                      <a:pt x="-10502" y="2604032"/>
                      <a:pt x="-11126" y="2547570"/>
                      <a:pt x="0" y="2256185"/>
                    </a:cubicBezTo>
                    <a:cubicBezTo>
                      <a:pt x="11126" y="1964800"/>
                      <a:pt x="18178" y="1917917"/>
                      <a:pt x="0" y="1770677"/>
                    </a:cubicBezTo>
                    <a:cubicBezTo>
                      <a:pt x="-18178" y="1623437"/>
                      <a:pt x="-22361" y="1352163"/>
                      <a:pt x="0" y="1228050"/>
                    </a:cubicBezTo>
                    <a:cubicBezTo>
                      <a:pt x="22361" y="1103937"/>
                      <a:pt x="-18083" y="840607"/>
                      <a:pt x="0" y="656864"/>
                    </a:cubicBezTo>
                    <a:cubicBezTo>
                      <a:pt x="18083" y="473121"/>
                      <a:pt x="-22155" y="30405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1108351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5" name="Picture 2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8DD8862-8B68-BF1B-4017-459B3A05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00621 w 2402482"/>
                  <a:gd name="connsiteY1" fmla="*/ 0 h 2847976"/>
                  <a:gd name="connsiteX2" fmla="*/ 1225266 w 2402482"/>
                  <a:gd name="connsiteY2" fmla="*/ 0 h 2847976"/>
                  <a:gd name="connsiteX3" fmla="*/ 1777837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598075 h 2847976"/>
                  <a:gd name="connsiteX6" fmla="*/ 2402482 w 2402482"/>
                  <a:gd name="connsiteY6" fmla="*/ 1110711 h 2847976"/>
                  <a:gd name="connsiteX7" fmla="*/ 2402482 w 2402482"/>
                  <a:gd name="connsiteY7" fmla="*/ 1708786 h 2847976"/>
                  <a:gd name="connsiteX8" fmla="*/ 2402482 w 2402482"/>
                  <a:gd name="connsiteY8" fmla="*/ 2306861 h 2847976"/>
                  <a:gd name="connsiteX9" fmla="*/ 2402482 w 2402482"/>
                  <a:gd name="connsiteY9" fmla="*/ 2847976 h 2847976"/>
                  <a:gd name="connsiteX10" fmla="*/ 1873936 w 2402482"/>
                  <a:gd name="connsiteY10" fmla="*/ 2847976 h 2847976"/>
                  <a:gd name="connsiteX11" fmla="*/ 1249291 w 2402482"/>
                  <a:gd name="connsiteY11" fmla="*/ 2847976 h 2847976"/>
                  <a:gd name="connsiteX12" fmla="*/ 600621 w 2402482"/>
                  <a:gd name="connsiteY12" fmla="*/ 2847976 h 2847976"/>
                  <a:gd name="connsiteX13" fmla="*/ 0 w 2402482"/>
                  <a:gd name="connsiteY13" fmla="*/ 2847976 h 2847976"/>
                  <a:gd name="connsiteX14" fmla="*/ 0 w 2402482"/>
                  <a:gd name="connsiteY14" fmla="*/ 2278381 h 2847976"/>
                  <a:gd name="connsiteX15" fmla="*/ 0 w 2402482"/>
                  <a:gd name="connsiteY15" fmla="*/ 1737265 h 2847976"/>
                  <a:gd name="connsiteX16" fmla="*/ 0 w 2402482"/>
                  <a:gd name="connsiteY16" fmla="*/ 1167670 h 2847976"/>
                  <a:gd name="connsiteX17" fmla="*/ 0 w 2402482"/>
                  <a:gd name="connsiteY17" fmla="*/ 683514 h 2847976"/>
                  <a:gd name="connsiteX18" fmla="*/ 0 w 2402482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28927" y="14364"/>
                      <a:pt x="393383" y="22914"/>
                      <a:pt x="600621" y="0"/>
                    </a:cubicBezTo>
                    <a:cubicBezTo>
                      <a:pt x="807859" y="-22914"/>
                      <a:pt x="977130" y="7863"/>
                      <a:pt x="1225266" y="0"/>
                    </a:cubicBezTo>
                    <a:cubicBezTo>
                      <a:pt x="1473402" y="-7863"/>
                      <a:pt x="1647413" y="-19435"/>
                      <a:pt x="1777837" y="0"/>
                    </a:cubicBezTo>
                    <a:cubicBezTo>
                      <a:pt x="1908261" y="19435"/>
                      <a:pt x="2192579" y="11815"/>
                      <a:pt x="2402482" y="0"/>
                    </a:cubicBezTo>
                    <a:cubicBezTo>
                      <a:pt x="2401039" y="203634"/>
                      <a:pt x="2383889" y="415833"/>
                      <a:pt x="2402482" y="598075"/>
                    </a:cubicBezTo>
                    <a:cubicBezTo>
                      <a:pt x="2421075" y="780318"/>
                      <a:pt x="2413988" y="1005691"/>
                      <a:pt x="2402482" y="1110711"/>
                    </a:cubicBezTo>
                    <a:cubicBezTo>
                      <a:pt x="2390976" y="1215731"/>
                      <a:pt x="2375839" y="1546012"/>
                      <a:pt x="2402482" y="1708786"/>
                    </a:cubicBezTo>
                    <a:cubicBezTo>
                      <a:pt x="2429125" y="1871561"/>
                      <a:pt x="2430659" y="2022815"/>
                      <a:pt x="2402482" y="2306861"/>
                    </a:cubicBezTo>
                    <a:cubicBezTo>
                      <a:pt x="2374305" y="2590908"/>
                      <a:pt x="2394451" y="2675584"/>
                      <a:pt x="2402482" y="2847976"/>
                    </a:cubicBezTo>
                    <a:cubicBezTo>
                      <a:pt x="2290195" y="2867248"/>
                      <a:pt x="2067165" y="2828201"/>
                      <a:pt x="1873936" y="2847976"/>
                    </a:cubicBezTo>
                    <a:cubicBezTo>
                      <a:pt x="1680707" y="2867751"/>
                      <a:pt x="1400304" y="2875522"/>
                      <a:pt x="1249291" y="2847976"/>
                    </a:cubicBezTo>
                    <a:cubicBezTo>
                      <a:pt x="1098279" y="2820430"/>
                      <a:pt x="753024" y="2852931"/>
                      <a:pt x="600621" y="2847976"/>
                    </a:cubicBezTo>
                    <a:cubicBezTo>
                      <a:pt x="448218" y="2843022"/>
                      <a:pt x="260793" y="2859825"/>
                      <a:pt x="0" y="2847976"/>
                    </a:cubicBezTo>
                    <a:cubicBezTo>
                      <a:pt x="11193" y="2575998"/>
                      <a:pt x="2634" y="2483557"/>
                      <a:pt x="0" y="2278381"/>
                    </a:cubicBezTo>
                    <a:cubicBezTo>
                      <a:pt x="-2634" y="2073205"/>
                      <a:pt x="-8176" y="1976277"/>
                      <a:pt x="0" y="1737265"/>
                    </a:cubicBezTo>
                    <a:cubicBezTo>
                      <a:pt x="8176" y="1498253"/>
                      <a:pt x="-7207" y="1348699"/>
                      <a:pt x="0" y="1167670"/>
                    </a:cubicBezTo>
                    <a:cubicBezTo>
                      <a:pt x="7207" y="986641"/>
                      <a:pt x="-2589" y="842847"/>
                      <a:pt x="0" y="683514"/>
                    </a:cubicBezTo>
                    <a:cubicBezTo>
                      <a:pt x="2589" y="524181"/>
                      <a:pt x="-15314" y="145413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61100" y="4098"/>
                      <a:pt x="403598" y="-11643"/>
                      <a:pt x="624645" y="0"/>
                    </a:cubicBezTo>
                    <a:cubicBezTo>
                      <a:pt x="845693" y="11643"/>
                      <a:pt x="1082177" y="-25114"/>
                      <a:pt x="1273315" y="0"/>
                    </a:cubicBezTo>
                    <a:cubicBezTo>
                      <a:pt x="1464453" y="25114"/>
                      <a:pt x="1628802" y="-2497"/>
                      <a:pt x="1825886" y="0"/>
                    </a:cubicBezTo>
                    <a:cubicBezTo>
                      <a:pt x="2022970" y="2497"/>
                      <a:pt x="2213850" y="-8158"/>
                      <a:pt x="2402482" y="0"/>
                    </a:cubicBezTo>
                    <a:cubicBezTo>
                      <a:pt x="2375008" y="280459"/>
                      <a:pt x="2427265" y="319863"/>
                      <a:pt x="2402482" y="626555"/>
                    </a:cubicBezTo>
                    <a:cubicBezTo>
                      <a:pt x="2377699" y="933248"/>
                      <a:pt x="2398696" y="970863"/>
                      <a:pt x="2402482" y="1196150"/>
                    </a:cubicBezTo>
                    <a:cubicBezTo>
                      <a:pt x="2406268" y="1421438"/>
                      <a:pt x="2396030" y="1563630"/>
                      <a:pt x="2402482" y="1794225"/>
                    </a:cubicBezTo>
                    <a:cubicBezTo>
                      <a:pt x="2408934" y="2024821"/>
                      <a:pt x="2379408" y="2559096"/>
                      <a:pt x="2402482" y="2847976"/>
                    </a:cubicBezTo>
                    <a:cubicBezTo>
                      <a:pt x="2258186" y="2829017"/>
                      <a:pt x="2113221" y="2865319"/>
                      <a:pt x="1849911" y="2847976"/>
                    </a:cubicBezTo>
                    <a:cubicBezTo>
                      <a:pt x="1586601" y="2830633"/>
                      <a:pt x="1430998" y="2818737"/>
                      <a:pt x="1201241" y="2847976"/>
                    </a:cubicBezTo>
                    <a:cubicBezTo>
                      <a:pt x="971484" y="2877216"/>
                      <a:pt x="816069" y="2858415"/>
                      <a:pt x="576596" y="2847976"/>
                    </a:cubicBezTo>
                    <a:cubicBezTo>
                      <a:pt x="337123" y="2837537"/>
                      <a:pt x="267353" y="2829490"/>
                      <a:pt x="0" y="2847976"/>
                    </a:cubicBezTo>
                    <a:cubicBezTo>
                      <a:pt x="16103" y="2717030"/>
                      <a:pt x="-29325" y="2443704"/>
                      <a:pt x="0" y="2221421"/>
                    </a:cubicBezTo>
                    <a:cubicBezTo>
                      <a:pt x="29325" y="1999139"/>
                      <a:pt x="-18245" y="1767282"/>
                      <a:pt x="0" y="1651826"/>
                    </a:cubicBezTo>
                    <a:cubicBezTo>
                      <a:pt x="18245" y="1536370"/>
                      <a:pt x="14621" y="1308907"/>
                      <a:pt x="0" y="1082231"/>
                    </a:cubicBezTo>
                    <a:cubicBezTo>
                      <a:pt x="-14621" y="855556"/>
                      <a:pt x="-4452" y="385560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406680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3" name="Picture 2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5B1F045-6EB3-1265-D30C-F87E8BA0C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98632 w 2394527"/>
                  <a:gd name="connsiteY1" fmla="*/ 0 h 2847976"/>
                  <a:gd name="connsiteX2" fmla="*/ 1149373 w 2394527"/>
                  <a:gd name="connsiteY2" fmla="*/ 0 h 2847976"/>
                  <a:gd name="connsiteX3" fmla="*/ 1676169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626555 h 2847976"/>
                  <a:gd name="connsiteX6" fmla="*/ 2394527 w 2394527"/>
                  <a:gd name="connsiteY6" fmla="*/ 116767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249901 h 2847976"/>
                  <a:gd name="connsiteX9" fmla="*/ 2394527 w 2394527"/>
                  <a:gd name="connsiteY9" fmla="*/ 2847976 h 2847976"/>
                  <a:gd name="connsiteX10" fmla="*/ 1819841 w 2394527"/>
                  <a:gd name="connsiteY10" fmla="*/ 2847976 h 2847976"/>
                  <a:gd name="connsiteX11" fmla="*/ 1221209 w 2394527"/>
                  <a:gd name="connsiteY11" fmla="*/ 2847976 h 2847976"/>
                  <a:gd name="connsiteX12" fmla="*/ 574686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65745 h 2847976"/>
                  <a:gd name="connsiteX16" fmla="*/ 0 w 2394527"/>
                  <a:gd name="connsiteY16" fmla="*/ 1281589 h 2847976"/>
                  <a:gd name="connsiteX17" fmla="*/ 0 w 2394527"/>
                  <a:gd name="connsiteY17" fmla="*/ 768954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280997" y="-10232"/>
                      <a:pt x="422977" y="-15275"/>
                      <a:pt x="598632" y="0"/>
                    </a:cubicBezTo>
                    <a:cubicBezTo>
                      <a:pt x="774287" y="15275"/>
                      <a:pt x="877941" y="25695"/>
                      <a:pt x="1149373" y="0"/>
                    </a:cubicBezTo>
                    <a:cubicBezTo>
                      <a:pt x="1420805" y="-25695"/>
                      <a:pt x="1489849" y="-17050"/>
                      <a:pt x="1676169" y="0"/>
                    </a:cubicBezTo>
                    <a:cubicBezTo>
                      <a:pt x="1862489" y="17050"/>
                      <a:pt x="2181904" y="-2244"/>
                      <a:pt x="2394527" y="0"/>
                    </a:cubicBezTo>
                    <a:cubicBezTo>
                      <a:pt x="2392834" y="259882"/>
                      <a:pt x="2407288" y="349663"/>
                      <a:pt x="2394527" y="626555"/>
                    </a:cubicBezTo>
                    <a:cubicBezTo>
                      <a:pt x="2381766" y="903448"/>
                      <a:pt x="2379499" y="970289"/>
                      <a:pt x="2394527" y="1167670"/>
                    </a:cubicBezTo>
                    <a:cubicBezTo>
                      <a:pt x="2409555" y="1365052"/>
                      <a:pt x="2376354" y="1574005"/>
                      <a:pt x="2394527" y="1765745"/>
                    </a:cubicBezTo>
                    <a:cubicBezTo>
                      <a:pt x="2412700" y="1957485"/>
                      <a:pt x="2411693" y="2092489"/>
                      <a:pt x="2394527" y="2249901"/>
                    </a:cubicBezTo>
                    <a:cubicBezTo>
                      <a:pt x="2377361" y="2407313"/>
                      <a:pt x="2416584" y="2589761"/>
                      <a:pt x="2394527" y="2847976"/>
                    </a:cubicBezTo>
                    <a:cubicBezTo>
                      <a:pt x="2184562" y="2827541"/>
                      <a:pt x="2092659" y="2824365"/>
                      <a:pt x="1819841" y="2847976"/>
                    </a:cubicBezTo>
                    <a:cubicBezTo>
                      <a:pt x="1547023" y="2871587"/>
                      <a:pt x="1466908" y="2847482"/>
                      <a:pt x="1221209" y="2847976"/>
                    </a:cubicBezTo>
                    <a:cubicBezTo>
                      <a:pt x="975510" y="2848470"/>
                      <a:pt x="732635" y="2843742"/>
                      <a:pt x="574686" y="2847976"/>
                    </a:cubicBezTo>
                    <a:cubicBezTo>
                      <a:pt x="416737" y="2852210"/>
                      <a:pt x="161621" y="2856549"/>
                      <a:pt x="0" y="2847976"/>
                    </a:cubicBezTo>
                    <a:cubicBezTo>
                      <a:pt x="-18456" y="2669966"/>
                      <a:pt x="416" y="2546603"/>
                      <a:pt x="0" y="2278381"/>
                    </a:cubicBezTo>
                    <a:cubicBezTo>
                      <a:pt x="-416" y="2010159"/>
                      <a:pt x="12991" y="1971234"/>
                      <a:pt x="0" y="1765745"/>
                    </a:cubicBezTo>
                    <a:cubicBezTo>
                      <a:pt x="-12991" y="1560256"/>
                      <a:pt x="-10774" y="1387266"/>
                      <a:pt x="0" y="1281589"/>
                    </a:cubicBezTo>
                    <a:cubicBezTo>
                      <a:pt x="10774" y="1175912"/>
                      <a:pt x="-25248" y="1020662"/>
                      <a:pt x="0" y="768954"/>
                    </a:cubicBezTo>
                    <a:cubicBezTo>
                      <a:pt x="25248" y="517247"/>
                      <a:pt x="9195" y="241991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236993" y="648"/>
                      <a:pt x="318260" y="11248"/>
                      <a:pt x="550741" y="0"/>
                    </a:cubicBezTo>
                    <a:cubicBezTo>
                      <a:pt x="783222" y="-11248"/>
                      <a:pt x="908495" y="-25490"/>
                      <a:pt x="1101482" y="0"/>
                    </a:cubicBezTo>
                    <a:cubicBezTo>
                      <a:pt x="1294469" y="25490"/>
                      <a:pt x="1534085" y="18048"/>
                      <a:pt x="1724059" y="0"/>
                    </a:cubicBezTo>
                    <a:cubicBezTo>
                      <a:pt x="1914033" y="-18048"/>
                      <a:pt x="2131498" y="1570"/>
                      <a:pt x="2394527" y="0"/>
                    </a:cubicBezTo>
                    <a:cubicBezTo>
                      <a:pt x="2384268" y="247582"/>
                      <a:pt x="2381497" y="435469"/>
                      <a:pt x="2394527" y="598075"/>
                    </a:cubicBezTo>
                    <a:cubicBezTo>
                      <a:pt x="2407557" y="760681"/>
                      <a:pt x="2410517" y="925518"/>
                      <a:pt x="2394527" y="1224630"/>
                    </a:cubicBezTo>
                    <a:cubicBezTo>
                      <a:pt x="2378537" y="1523743"/>
                      <a:pt x="2395217" y="1586864"/>
                      <a:pt x="2394527" y="1708786"/>
                    </a:cubicBezTo>
                    <a:cubicBezTo>
                      <a:pt x="2393837" y="1830708"/>
                      <a:pt x="2409778" y="2032163"/>
                      <a:pt x="2394527" y="2249901"/>
                    </a:cubicBezTo>
                    <a:cubicBezTo>
                      <a:pt x="2379276" y="2467639"/>
                      <a:pt x="2398549" y="2612163"/>
                      <a:pt x="2394527" y="2847976"/>
                    </a:cubicBezTo>
                    <a:cubicBezTo>
                      <a:pt x="2249225" y="2822295"/>
                      <a:pt x="1964034" y="2875269"/>
                      <a:pt x="1748005" y="2847976"/>
                    </a:cubicBezTo>
                    <a:cubicBezTo>
                      <a:pt x="1531976" y="2820683"/>
                      <a:pt x="1472727" y="2827503"/>
                      <a:pt x="1221209" y="2847976"/>
                    </a:cubicBezTo>
                    <a:cubicBezTo>
                      <a:pt x="969691" y="2868449"/>
                      <a:pt x="781549" y="2836401"/>
                      <a:pt x="670468" y="2847976"/>
                    </a:cubicBezTo>
                    <a:cubicBezTo>
                      <a:pt x="559387" y="2859551"/>
                      <a:pt x="293764" y="2876063"/>
                      <a:pt x="0" y="2847976"/>
                    </a:cubicBezTo>
                    <a:cubicBezTo>
                      <a:pt x="21146" y="2598382"/>
                      <a:pt x="-1143" y="2401291"/>
                      <a:pt x="0" y="2221421"/>
                    </a:cubicBezTo>
                    <a:cubicBezTo>
                      <a:pt x="1143" y="2041552"/>
                      <a:pt x="-6718" y="1878053"/>
                      <a:pt x="0" y="1623346"/>
                    </a:cubicBezTo>
                    <a:cubicBezTo>
                      <a:pt x="6718" y="1368639"/>
                      <a:pt x="24543" y="1210098"/>
                      <a:pt x="0" y="1053751"/>
                    </a:cubicBezTo>
                    <a:cubicBezTo>
                      <a:pt x="-24543" y="897404"/>
                      <a:pt x="15542" y="686838"/>
                      <a:pt x="0" y="541115"/>
                    </a:cubicBezTo>
                    <a:cubicBezTo>
                      <a:pt x="-15542" y="395392"/>
                      <a:pt x="-4608" y="145835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741366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1" name="Picture 2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89440A13-3DE5-CB41-6D2F-43629ED32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512" y="19024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24645 w 2402482"/>
                  <a:gd name="connsiteY1" fmla="*/ 0 h 2847976"/>
                  <a:gd name="connsiteX2" fmla="*/ 1249291 w 2402482"/>
                  <a:gd name="connsiteY2" fmla="*/ 0 h 2847976"/>
                  <a:gd name="connsiteX3" fmla="*/ 2402482 w 2402482"/>
                  <a:gd name="connsiteY3" fmla="*/ 0 h 2847976"/>
                  <a:gd name="connsiteX4" fmla="*/ 2402482 w 2402482"/>
                  <a:gd name="connsiteY4" fmla="*/ 512636 h 2847976"/>
                  <a:gd name="connsiteX5" fmla="*/ 2402482 w 2402482"/>
                  <a:gd name="connsiteY5" fmla="*/ 1025271 h 2847976"/>
                  <a:gd name="connsiteX6" fmla="*/ 2402482 w 2402482"/>
                  <a:gd name="connsiteY6" fmla="*/ 1623346 h 2847976"/>
                  <a:gd name="connsiteX7" fmla="*/ 2402482 w 2402482"/>
                  <a:gd name="connsiteY7" fmla="*/ 2135982 h 2847976"/>
                  <a:gd name="connsiteX8" fmla="*/ 2402482 w 2402482"/>
                  <a:gd name="connsiteY8" fmla="*/ 2847976 h 2847976"/>
                  <a:gd name="connsiteX9" fmla="*/ 1753812 w 2402482"/>
                  <a:gd name="connsiteY9" fmla="*/ 2847976 h 2847976"/>
                  <a:gd name="connsiteX10" fmla="*/ 1153191 w 2402482"/>
                  <a:gd name="connsiteY10" fmla="*/ 2847976 h 2847976"/>
                  <a:gd name="connsiteX11" fmla="*/ 0 w 2402482"/>
                  <a:gd name="connsiteY11" fmla="*/ 2847976 h 2847976"/>
                  <a:gd name="connsiteX12" fmla="*/ 0 w 2402482"/>
                  <a:gd name="connsiteY12" fmla="*/ 2221421 h 2847976"/>
                  <a:gd name="connsiteX13" fmla="*/ 0 w 2402482"/>
                  <a:gd name="connsiteY13" fmla="*/ 1737265 h 2847976"/>
                  <a:gd name="connsiteX14" fmla="*/ 0 w 2402482"/>
                  <a:gd name="connsiteY14" fmla="*/ 1253109 h 2847976"/>
                  <a:gd name="connsiteX15" fmla="*/ 0 w 2402482"/>
                  <a:gd name="connsiteY15" fmla="*/ 683514 h 2847976"/>
                  <a:gd name="connsiteX16" fmla="*/ 0 w 2402482"/>
                  <a:gd name="connsiteY16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38568" y="-9220"/>
                      <a:pt x="402099" y="-8142"/>
                      <a:pt x="624645" y="0"/>
                    </a:cubicBezTo>
                    <a:cubicBezTo>
                      <a:pt x="847192" y="8142"/>
                      <a:pt x="990519" y="-7067"/>
                      <a:pt x="1249291" y="0"/>
                    </a:cubicBezTo>
                    <a:cubicBezTo>
                      <a:pt x="1508063" y="7067"/>
                      <a:pt x="2009576" y="-21798"/>
                      <a:pt x="2402482" y="0"/>
                    </a:cubicBezTo>
                    <a:cubicBezTo>
                      <a:pt x="2382773" y="125988"/>
                      <a:pt x="2385149" y="302143"/>
                      <a:pt x="2402482" y="512636"/>
                    </a:cubicBezTo>
                    <a:cubicBezTo>
                      <a:pt x="2419815" y="723129"/>
                      <a:pt x="2428019" y="808000"/>
                      <a:pt x="2402482" y="1025271"/>
                    </a:cubicBezTo>
                    <a:cubicBezTo>
                      <a:pt x="2376945" y="1242542"/>
                      <a:pt x="2422905" y="1356211"/>
                      <a:pt x="2402482" y="1623346"/>
                    </a:cubicBezTo>
                    <a:cubicBezTo>
                      <a:pt x="2382059" y="1890482"/>
                      <a:pt x="2426208" y="2023073"/>
                      <a:pt x="2402482" y="2135982"/>
                    </a:cubicBezTo>
                    <a:cubicBezTo>
                      <a:pt x="2378756" y="2248891"/>
                      <a:pt x="2418838" y="2639209"/>
                      <a:pt x="2402482" y="2847976"/>
                    </a:cubicBezTo>
                    <a:cubicBezTo>
                      <a:pt x="2233717" y="2837961"/>
                      <a:pt x="1888022" y="2873876"/>
                      <a:pt x="1753812" y="2847976"/>
                    </a:cubicBezTo>
                    <a:cubicBezTo>
                      <a:pt x="1619602" y="2822077"/>
                      <a:pt x="1428690" y="2858525"/>
                      <a:pt x="1153191" y="2847976"/>
                    </a:cubicBezTo>
                    <a:cubicBezTo>
                      <a:pt x="877692" y="2837427"/>
                      <a:pt x="343554" y="2801503"/>
                      <a:pt x="0" y="2847976"/>
                    </a:cubicBezTo>
                    <a:cubicBezTo>
                      <a:pt x="-15164" y="2635441"/>
                      <a:pt x="-13144" y="2360189"/>
                      <a:pt x="0" y="2221421"/>
                    </a:cubicBezTo>
                    <a:cubicBezTo>
                      <a:pt x="13144" y="2082654"/>
                      <a:pt x="-14511" y="1971287"/>
                      <a:pt x="0" y="1737265"/>
                    </a:cubicBezTo>
                    <a:cubicBezTo>
                      <a:pt x="14511" y="1503243"/>
                      <a:pt x="-15630" y="1365844"/>
                      <a:pt x="0" y="1253109"/>
                    </a:cubicBezTo>
                    <a:cubicBezTo>
                      <a:pt x="15630" y="1140374"/>
                      <a:pt x="13417" y="894968"/>
                      <a:pt x="0" y="683514"/>
                    </a:cubicBezTo>
                    <a:cubicBezTo>
                      <a:pt x="-13417" y="472061"/>
                      <a:pt x="-21710" y="328142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93868" y="-25428"/>
                      <a:pt x="403352" y="9935"/>
                      <a:pt x="576596" y="0"/>
                    </a:cubicBezTo>
                    <a:cubicBezTo>
                      <a:pt x="749840" y="-9935"/>
                      <a:pt x="919563" y="-8774"/>
                      <a:pt x="1153191" y="0"/>
                    </a:cubicBezTo>
                    <a:cubicBezTo>
                      <a:pt x="1386819" y="8774"/>
                      <a:pt x="1480758" y="9174"/>
                      <a:pt x="1729787" y="0"/>
                    </a:cubicBezTo>
                    <a:cubicBezTo>
                      <a:pt x="1978816" y="-9174"/>
                      <a:pt x="2252868" y="21281"/>
                      <a:pt x="2402482" y="0"/>
                    </a:cubicBezTo>
                    <a:cubicBezTo>
                      <a:pt x="2418123" y="214077"/>
                      <a:pt x="2386374" y="332243"/>
                      <a:pt x="2402482" y="541115"/>
                    </a:cubicBezTo>
                    <a:cubicBezTo>
                      <a:pt x="2418590" y="749987"/>
                      <a:pt x="2432557" y="959394"/>
                      <a:pt x="2402482" y="1167670"/>
                    </a:cubicBezTo>
                    <a:cubicBezTo>
                      <a:pt x="2372407" y="1375947"/>
                      <a:pt x="2397770" y="1471281"/>
                      <a:pt x="2402482" y="1651826"/>
                    </a:cubicBezTo>
                    <a:cubicBezTo>
                      <a:pt x="2407194" y="1832371"/>
                      <a:pt x="2410470" y="2028792"/>
                      <a:pt x="2402482" y="2221421"/>
                    </a:cubicBezTo>
                    <a:cubicBezTo>
                      <a:pt x="2394494" y="2414050"/>
                      <a:pt x="2403149" y="2599708"/>
                      <a:pt x="2402482" y="2847976"/>
                    </a:cubicBezTo>
                    <a:cubicBezTo>
                      <a:pt x="2230727" y="2868555"/>
                      <a:pt x="2117561" y="2875097"/>
                      <a:pt x="1849911" y="2847976"/>
                    </a:cubicBezTo>
                    <a:cubicBezTo>
                      <a:pt x="1582261" y="2820855"/>
                      <a:pt x="1336084" y="2840354"/>
                      <a:pt x="1201241" y="2847976"/>
                    </a:cubicBezTo>
                    <a:cubicBezTo>
                      <a:pt x="1066398" y="2855599"/>
                      <a:pt x="789878" y="2838035"/>
                      <a:pt x="576596" y="2847976"/>
                    </a:cubicBezTo>
                    <a:cubicBezTo>
                      <a:pt x="363315" y="2857917"/>
                      <a:pt x="270832" y="2836733"/>
                      <a:pt x="0" y="2847976"/>
                    </a:cubicBezTo>
                    <a:cubicBezTo>
                      <a:pt x="-1012" y="2671299"/>
                      <a:pt x="-10767" y="2426168"/>
                      <a:pt x="0" y="2278381"/>
                    </a:cubicBezTo>
                    <a:cubicBezTo>
                      <a:pt x="10767" y="2130594"/>
                      <a:pt x="3170" y="1986222"/>
                      <a:pt x="0" y="1708786"/>
                    </a:cubicBezTo>
                    <a:cubicBezTo>
                      <a:pt x="-3170" y="1431351"/>
                      <a:pt x="14505" y="1366420"/>
                      <a:pt x="0" y="1167670"/>
                    </a:cubicBezTo>
                    <a:cubicBezTo>
                      <a:pt x="-14505" y="968920"/>
                      <a:pt x="5325" y="844933"/>
                      <a:pt x="0" y="598075"/>
                    </a:cubicBezTo>
                    <a:cubicBezTo>
                      <a:pt x="-5325" y="351217"/>
                      <a:pt x="10924" y="288394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2231795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7" name="Picture 3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7414E885-EA5D-D243-ED65-7E8DFD9C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234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622577 w 2394527"/>
                  <a:gd name="connsiteY1" fmla="*/ 0 h 2847976"/>
                  <a:gd name="connsiteX2" fmla="*/ 1149373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69595 h 2847976"/>
                  <a:gd name="connsiteX6" fmla="*/ 2394527 w 2394527"/>
                  <a:gd name="connsiteY6" fmla="*/ 1110711 h 2847976"/>
                  <a:gd name="connsiteX7" fmla="*/ 2394527 w 2394527"/>
                  <a:gd name="connsiteY7" fmla="*/ 1594867 h 2847976"/>
                  <a:gd name="connsiteX8" fmla="*/ 2394527 w 2394527"/>
                  <a:gd name="connsiteY8" fmla="*/ 2079022 h 2847976"/>
                  <a:gd name="connsiteX9" fmla="*/ 2394527 w 2394527"/>
                  <a:gd name="connsiteY9" fmla="*/ 2847976 h 2847976"/>
                  <a:gd name="connsiteX10" fmla="*/ 1748005 w 2394527"/>
                  <a:gd name="connsiteY10" fmla="*/ 2847976 h 2847976"/>
                  <a:gd name="connsiteX11" fmla="*/ 1149373 w 2394527"/>
                  <a:gd name="connsiteY11" fmla="*/ 2847976 h 2847976"/>
                  <a:gd name="connsiteX12" fmla="*/ 598632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37265 h 2847976"/>
                  <a:gd name="connsiteX16" fmla="*/ 0 w 2394527"/>
                  <a:gd name="connsiteY16" fmla="*/ 1110711 h 2847976"/>
                  <a:gd name="connsiteX17" fmla="*/ 0 w 2394527"/>
                  <a:gd name="connsiteY17" fmla="*/ 56959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303644" y="3150"/>
                      <a:pt x="497014" y="14332"/>
                      <a:pt x="622577" y="0"/>
                    </a:cubicBezTo>
                    <a:cubicBezTo>
                      <a:pt x="748140" y="-14332"/>
                      <a:pt x="923019" y="-4492"/>
                      <a:pt x="1149373" y="0"/>
                    </a:cubicBezTo>
                    <a:cubicBezTo>
                      <a:pt x="1375727" y="4492"/>
                      <a:pt x="1608657" y="-9228"/>
                      <a:pt x="1748005" y="0"/>
                    </a:cubicBezTo>
                    <a:cubicBezTo>
                      <a:pt x="1887353" y="9228"/>
                      <a:pt x="2145528" y="-432"/>
                      <a:pt x="2394527" y="0"/>
                    </a:cubicBezTo>
                    <a:cubicBezTo>
                      <a:pt x="2395118" y="137961"/>
                      <a:pt x="2391067" y="444349"/>
                      <a:pt x="2394527" y="569595"/>
                    </a:cubicBezTo>
                    <a:cubicBezTo>
                      <a:pt x="2397987" y="694842"/>
                      <a:pt x="2373204" y="858205"/>
                      <a:pt x="2394527" y="1110711"/>
                    </a:cubicBezTo>
                    <a:cubicBezTo>
                      <a:pt x="2415850" y="1363217"/>
                      <a:pt x="2379217" y="1475740"/>
                      <a:pt x="2394527" y="1594867"/>
                    </a:cubicBezTo>
                    <a:cubicBezTo>
                      <a:pt x="2409837" y="1713994"/>
                      <a:pt x="2374334" y="1884931"/>
                      <a:pt x="2394527" y="2079022"/>
                    </a:cubicBezTo>
                    <a:cubicBezTo>
                      <a:pt x="2414720" y="2273113"/>
                      <a:pt x="2400769" y="2647946"/>
                      <a:pt x="2394527" y="2847976"/>
                    </a:cubicBezTo>
                    <a:cubicBezTo>
                      <a:pt x="2078846" y="2818744"/>
                      <a:pt x="1926654" y="2848824"/>
                      <a:pt x="1748005" y="2847976"/>
                    </a:cubicBezTo>
                    <a:cubicBezTo>
                      <a:pt x="1569356" y="2847128"/>
                      <a:pt x="1280002" y="2865386"/>
                      <a:pt x="1149373" y="2847976"/>
                    </a:cubicBezTo>
                    <a:cubicBezTo>
                      <a:pt x="1018744" y="2830566"/>
                      <a:pt x="860052" y="2859445"/>
                      <a:pt x="598632" y="2847976"/>
                    </a:cubicBezTo>
                    <a:cubicBezTo>
                      <a:pt x="337212" y="2836507"/>
                      <a:pt x="288336" y="2876063"/>
                      <a:pt x="0" y="2847976"/>
                    </a:cubicBezTo>
                    <a:cubicBezTo>
                      <a:pt x="-1496" y="2594084"/>
                      <a:pt x="-21917" y="2537656"/>
                      <a:pt x="0" y="2278381"/>
                    </a:cubicBezTo>
                    <a:cubicBezTo>
                      <a:pt x="21917" y="2019107"/>
                      <a:pt x="8798" y="1970190"/>
                      <a:pt x="0" y="1737265"/>
                    </a:cubicBezTo>
                    <a:cubicBezTo>
                      <a:pt x="-8798" y="1504340"/>
                      <a:pt x="2117" y="1286559"/>
                      <a:pt x="0" y="1110711"/>
                    </a:cubicBezTo>
                    <a:cubicBezTo>
                      <a:pt x="-2117" y="934863"/>
                      <a:pt x="15643" y="806956"/>
                      <a:pt x="0" y="569595"/>
                    </a:cubicBezTo>
                    <a:cubicBezTo>
                      <a:pt x="-15643" y="332234"/>
                      <a:pt x="-26644" y="114678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62604" y="11381"/>
                      <a:pt x="468063" y="3007"/>
                      <a:pt x="598632" y="0"/>
                    </a:cubicBezTo>
                    <a:cubicBezTo>
                      <a:pt x="729201" y="-3007"/>
                      <a:pt x="889521" y="-10535"/>
                      <a:pt x="1125428" y="0"/>
                    </a:cubicBezTo>
                    <a:cubicBezTo>
                      <a:pt x="1361335" y="10535"/>
                      <a:pt x="1427885" y="6583"/>
                      <a:pt x="1676169" y="0"/>
                    </a:cubicBezTo>
                    <a:cubicBezTo>
                      <a:pt x="1924453" y="-6583"/>
                      <a:pt x="2055486" y="-9728"/>
                      <a:pt x="2394527" y="0"/>
                    </a:cubicBezTo>
                    <a:cubicBezTo>
                      <a:pt x="2418189" y="185173"/>
                      <a:pt x="2375932" y="453096"/>
                      <a:pt x="2394527" y="598075"/>
                    </a:cubicBezTo>
                    <a:cubicBezTo>
                      <a:pt x="2413122" y="743055"/>
                      <a:pt x="2384052" y="984716"/>
                      <a:pt x="2394527" y="1082231"/>
                    </a:cubicBezTo>
                    <a:cubicBezTo>
                      <a:pt x="2405002" y="1179746"/>
                      <a:pt x="2418913" y="1391136"/>
                      <a:pt x="2394527" y="1594867"/>
                    </a:cubicBezTo>
                    <a:cubicBezTo>
                      <a:pt x="2370141" y="1798598"/>
                      <a:pt x="2374167" y="1879731"/>
                      <a:pt x="2394527" y="2135982"/>
                    </a:cubicBezTo>
                    <a:cubicBezTo>
                      <a:pt x="2414887" y="2392233"/>
                      <a:pt x="2420489" y="2559742"/>
                      <a:pt x="2394527" y="2847976"/>
                    </a:cubicBezTo>
                    <a:cubicBezTo>
                      <a:pt x="2213339" y="2841298"/>
                      <a:pt x="2057474" y="2817035"/>
                      <a:pt x="1748005" y="2847976"/>
                    </a:cubicBezTo>
                    <a:cubicBezTo>
                      <a:pt x="1438536" y="2878917"/>
                      <a:pt x="1342881" y="2869307"/>
                      <a:pt x="1101482" y="2847976"/>
                    </a:cubicBezTo>
                    <a:cubicBezTo>
                      <a:pt x="860083" y="2826645"/>
                      <a:pt x="352944" y="2865908"/>
                      <a:pt x="0" y="2847976"/>
                    </a:cubicBezTo>
                    <a:cubicBezTo>
                      <a:pt x="15891" y="2635397"/>
                      <a:pt x="22020" y="2481233"/>
                      <a:pt x="0" y="2306861"/>
                    </a:cubicBezTo>
                    <a:cubicBezTo>
                      <a:pt x="-22020" y="2132490"/>
                      <a:pt x="-4911" y="1877745"/>
                      <a:pt x="0" y="1708786"/>
                    </a:cubicBezTo>
                    <a:cubicBezTo>
                      <a:pt x="4911" y="1539828"/>
                      <a:pt x="-26450" y="1279584"/>
                      <a:pt x="0" y="1139190"/>
                    </a:cubicBezTo>
                    <a:cubicBezTo>
                      <a:pt x="26450" y="998796"/>
                      <a:pt x="6168" y="773472"/>
                      <a:pt x="0" y="598075"/>
                    </a:cubicBezTo>
                    <a:cubicBezTo>
                      <a:pt x="-6168" y="422679"/>
                      <a:pt x="-17319" y="16453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6282118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5" name="Picture 34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C525131B-2274-2327-CED6-7C04B1FF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024"/>
                <a:ext cx="2402483" cy="2840021"/>
              </a:xfrm>
              <a:custGeom>
                <a:avLst/>
                <a:gdLst>
                  <a:gd name="connsiteX0" fmla="*/ 0 w 2402483"/>
                  <a:gd name="connsiteY0" fmla="*/ 0 h 2840021"/>
                  <a:gd name="connsiteX1" fmla="*/ 624646 w 2402483"/>
                  <a:gd name="connsiteY1" fmla="*/ 0 h 2840021"/>
                  <a:gd name="connsiteX2" fmla="*/ 1177217 w 2402483"/>
                  <a:gd name="connsiteY2" fmla="*/ 0 h 2840021"/>
                  <a:gd name="connsiteX3" fmla="*/ 1801862 w 2402483"/>
                  <a:gd name="connsiteY3" fmla="*/ 0 h 2840021"/>
                  <a:gd name="connsiteX4" fmla="*/ 2402483 w 2402483"/>
                  <a:gd name="connsiteY4" fmla="*/ 0 h 2840021"/>
                  <a:gd name="connsiteX5" fmla="*/ 2402483 w 2402483"/>
                  <a:gd name="connsiteY5" fmla="*/ 624805 h 2840021"/>
                  <a:gd name="connsiteX6" fmla="*/ 2402483 w 2402483"/>
                  <a:gd name="connsiteY6" fmla="*/ 1107608 h 2840021"/>
                  <a:gd name="connsiteX7" fmla="*/ 2402483 w 2402483"/>
                  <a:gd name="connsiteY7" fmla="*/ 1647212 h 2840021"/>
                  <a:gd name="connsiteX8" fmla="*/ 2402483 w 2402483"/>
                  <a:gd name="connsiteY8" fmla="*/ 2186816 h 2840021"/>
                  <a:gd name="connsiteX9" fmla="*/ 2402483 w 2402483"/>
                  <a:gd name="connsiteY9" fmla="*/ 2840021 h 2840021"/>
                  <a:gd name="connsiteX10" fmla="*/ 1753813 w 2402483"/>
                  <a:gd name="connsiteY10" fmla="*/ 2840021 h 2840021"/>
                  <a:gd name="connsiteX11" fmla="*/ 1105142 w 2402483"/>
                  <a:gd name="connsiteY11" fmla="*/ 2840021 h 2840021"/>
                  <a:gd name="connsiteX12" fmla="*/ 0 w 2402483"/>
                  <a:gd name="connsiteY12" fmla="*/ 2840021 h 2840021"/>
                  <a:gd name="connsiteX13" fmla="*/ 0 w 2402483"/>
                  <a:gd name="connsiteY13" fmla="*/ 2272017 h 2840021"/>
                  <a:gd name="connsiteX14" fmla="*/ 0 w 2402483"/>
                  <a:gd name="connsiteY14" fmla="*/ 1732413 h 2840021"/>
                  <a:gd name="connsiteX15" fmla="*/ 0 w 2402483"/>
                  <a:gd name="connsiteY15" fmla="*/ 1164409 h 2840021"/>
                  <a:gd name="connsiteX16" fmla="*/ 0 w 2402483"/>
                  <a:gd name="connsiteY16" fmla="*/ 681605 h 2840021"/>
                  <a:gd name="connsiteX17" fmla="*/ 0 w 2402483"/>
                  <a:gd name="connsiteY17" fmla="*/ 0 h 284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3" h="2840021" fill="none" extrusionOk="0">
                    <a:moveTo>
                      <a:pt x="0" y="0"/>
                    </a:moveTo>
                    <a:cubicBezTo>
                      <a:pt x="241177" y="-16177"/>
                      <a:pt x="352753" y="13218"/>
                      <a:pt x="624646" y="0"/>
                    </a:cubicBezTo>
                    <a:cubicBezTo>
                      <a:pt x="896539" y="-13218"/>
                      <a:pt x="925498" y="-7701"/>
                      <a:pt x="1177217" y="0"/>
                    </a:cubicBezTo>
                    <a:cubicBezTo>
                      <a:pt x="1428936" y="7701"/>
                      <a:pt x="1503298" y="-24802"/>
                      <a:pt x="1801862" y="0"/>
                    </a:cubicBezTo>
                    <a:cubicBezTo>
                      <a:pt x="2100426" y="24802"/>
                      <a:pt x="2195605" y="3273"/>
                      <a:pt x="2402483" y="0"/>
                    </a:cubicBezTo>
                    <a:cubicBezTo>
                      <a:pt x="2394208" y="281882"/>
                      <a:pt x="2418612" y="363932"/>
                      <a:pt x="2402483" y="624805"/>
                    </a:cubicBezTo>
                    <a:cubicBezTo>
                      <a:pt x="2386354" y="885678"/>
                      <a:pt x="2419985" y="926396"/>
                      <a:pt x="2402483" y="1107608"/>
                    </a:cubicBezTo>
                    <a:cubicBezTo>
                      <a:pt x="2384981" y="1288820"/>
                      <a:pt x="2377888" y="1513683"/>
                      <a:pt x="2402483" y="1647212"/>
                    </a:cubicBezTo>
                    <a:cubicBezTo>
                      <a:pt x="2427078" y="1780741"/>
                      <a:pt x="2389499" y="2036688"/>
                      <a:pt x="2402483" y="2186816"/>
                    </a:cubicBezTo>
                    <a:cubicBezTo>
                      <a:pt x="2415467" y="2336944"/>
                      <a:pt x="2407523" y="2685136"/>
                      <a:pt x="2402483" y="2840021"/>
                    </a:cubicBezTo>
                    <a:cubicBezTo>
                      <a:pt x="2174924" y="2850202"/>
                      <a:pt x="1991912" y="2815625"/>
                      <a:pt x="1753813" y="2840021"/>
                    </a:cubicBezTo>
                    <a:cubicBezTo>
                      <a:pt x="1515714" y="2864418"/>
                      <a:pt x="1337256" y="2869700"/>
                      <a:pt x="1105142" y="2840021"/>
                    </a:cubicBezTo>
                    <a:cubicBezTo>
                      <a:pt x="873028" y="2810342"/>
                      <a:pt x="427413" y="2850990"/>
                      <a:pt x="0" y="2840021"/>
                    </a:cubicBezTo>
                    <a:cubicBezTo>
                      <a:pt x="-12407" y="2610030"/>
                      <a:pt x="18452" y="2491612"/>
                      <a:pt x="0" y="2272017"/>
                    </a:cubicBezTo>
                    <a:cubicBezTo>
                      <a:pt x="-18452" y="2052422"/>
                      <a:pt x="-5204" y="1849148"/>
                      <a:pt x="0" y="1732413"/>
                    </a:cubicBezTo>
                    <a:cubicBezTo>
                      <a:pt x="5204" y="1615678"/>
                      <a:pt x="3364" y="1321151"/>
                      <a:pt x="0" y="1164409"/>
                    </a:cubicBezTo>
                    <a:cubicBezTo>
                      <a:pt x="-3364" y="1007667"/>
                      <a:pt x="-18959" y="884626"/>
                      <a:pt x="0" y="681605"/>
                    </a:cubicBezTo>
                    <a:cubicBezTo>
                      <a:pt x="18959" y="478584"/>
                      <a:pt x="-10100" y="186449"/>
                      <a:pt x="0" y="0"/>
                    </a:cubicBezTo>
                    <a:close/>
                  </a:path>
                  <a:path w="2402483" h="2840021" stroke="0" extrusionOk="0">
                    <a:moveTo>
                      <a:pt x="0" y="0"/>
                    </a:moveTo>
                    <a:cubicBezTo>
                      <a:pt x="224285" y="4635"/>
                      <a:pt x="358912" y="6245"/>
                      <a:pt x="600621" y="0"/>
                    </a:cubicBezTo>
                    <a:cubicBezTo>
                      <a:pt x="842330" y="-6245"/>
                      <a:pt x="1079078" y="14507"/>
                      <a:pt x="1225266" y="0"/>
                    </a:cubicBezTo>
                    <a:cubicBezTo>
                      <a:pt x="1371455" y="-14507"/>
                      <a:pt x="1538479" y="-3623"/>
                      <a:pt x="1825887" y="0"/>
                    </a:cubicBezTo>
                    <a:cubicBezTo>
                      <a:pt x="2113295" y="3623"/>
                      <a:pt x="2213079" y="19176"/>
                      <a:pt x="2402483" y="0"/>
                    </a:cubicBezTo>
                    <a:cubicBezTo>
                      <a:pt x="2404158" y="119983"/>
                      <a:pt x="2401664" y="320834"/>
                      <a:pt x="2402483" y="596404"/>
                    </a:cubicBezTo>
                    <a:cubicBezTo>
                      <a:pt x="2403302" y="871974"/>
                      <a:pt x="2412963" y="1049326"/>
                      <a:pt x="2402483" y="1192809"/>
                    </a:cubicBezTo>
                    <a:cubicBezTo>
                      <a:pt x="2392003" y="1336293"/>
                      <a:pt x="2385182" y="1575780"/>
                      <a:pt x="2402483" y="1732413"/>
                    </a:cubicBezTo>
                    <a:cubicBezTo>
                      <a:pt x="2419784" y="1889046"/>
                      <a:pt x="2403718" y="2067516"/>
                      <a:pt x="2402483" y="2272017"/>
                    </a:cubicBezTo>
                    <a:cubicBezTo>
                      <a:pt x="2401248" y="2476518"/>
                      <a:pt x="2380285" y="2720911"/>
                      <a:pt x="2402483" y="2840021"/>
                    </a:cubicBezTo>
                    <a:cubicBezTo>
                      <a:pt x="2288723" y="2834766"/>
                      <a:pt x="2036638" y="2823287"/>
                      <a:pt x="1873937" y="2840021"/>
                    </a:cubicBezTo>
                    <a:cubicBezTo>
                      <a:pt x="1711236" y="2856755"/>
                      <a:pt x="1441702" y="2864317"/>
                      <a:pt x="1321366" y="2840021"/>
                    </a:cubicBezTo>
                    <a:cubicBezTo>
                      <a:pt x="1201030" y="2815725"/>
                      <a:pt x="968919" y="2856188"/>
                      <a:pt x="696720" y="2840021"/>
                    </a:cubicBezTo>
                    <a:cubicBezTo>
                      <a:pt x="424521" y="2823854"/>
                      <a:pt x="149710" y="2813388"/>
                      <a:pt x="0" y="2840021"/>
                    </a:cubicBezTo>
                    <a:cubicBezTo>
                      <a:pt x="1296" y="2636274"/>
                      <a:pt x="24820" y="2429248"/>
                      <a:pt x="0" y="2300417"/>
                    </a:cubicBezTo>
                    <a:cubicBezTo>
                      <a:pt x="-24820" y="2171586"/>
                      <a:pt x="-3058" y="2041344"/>
                      <a:pt x="0" y="1789213"/>
                    </a:cubicBezTo>
                    <a:cubicBezTo>
                      <a:pt x="3058" y="1537082"/>
                      <a:pt x="-10246" y="1393307"/>
                      <a:pt x="0" y="1221209"/>
                    </a:cubicBezTo>
                    <a:cubicBezTo>
                      <a:pt x="10246" y="1049111"/>
                      <a:pt x="-26566" y="733637"/>
                      <a:pt x="0" y="596404"/>
                    </a:cubicBezTo>
                    <a:cubicBezTo>
                      <a:pt x="26566" y="459172"/>
                      <a:pt x="-2171" y="152858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37457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3" name="Picture 32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24773E8-E2BF-6F2F-F4E4-2FB70187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697" y="1369245"/>
                <a:ext cx="2626314" cy="3113314"/>
              </a:xfrm>
              <a:custGeom>
                <a:avLst/>
                <a:gdLst>
                  <a:gd name="connsiteX0" fmla="*/ 0 w 2626314"/>
                  <a:gd name="connsiteY0" fmla="*/ 0 h 3113314"/>
                  <a:gd name="connsiteX1" fmla="*/ 604052 w 2626314"/>
                  <a:gd name="connsiteY1" fmla="*/ 0 h 3113314"/>
                  <a:gd name="connsiteX2" fmla="*/ 1234368 w 2626314"/>
                  <a:gd name="connsiteY2" fmla="*/ 0 h 3113314"/>
                  <a:gd name="connsiteX3" fmla="*/ 1917209 w 2626314"/>
                  <a:gd name="connsiteY3" fmla="*/ 0 h 3113314"/>
                  <a:gd name="connsiteX4" fmla="*/ 2626314 w 2626314"/>
                  <a:gd name="connsiteY4" fmla="*/ 0 h 3113314"/>
                  <a:gd name="connsiteX5" fmla="*/ 2626314 w 2626314"/>
                  <a:gd name="connsiteY5" fmla="*/ 529263 h 3113314"/>
                  <a:gd name="connsiteX6" fmla="*/ 2626314 w 2626314"/>
                  <a:gd name="connsiteY6" fmla="*/ 1058527 h 3113314"/>
                  <a:gd name="connsiteX7" fmla="*/ 2626314 w 2626314"/>
                  <a:gd name="connsiteY7" fmla="*/ 1618923 h 3113314"/>
                  <a:gd name="connsiteX8" fmla="*/ 2626314 w 2626314"/>
                  <a:gd name="connsiteY8" fmla="*/ 2179320 h 3113314"/>
                  <a:gd name="connsiteX9" fmla="*/ 2626314 w 2626314"/>
                  <a:gd name="connsiteY9" fmla="*/ 3113314 h 3113314"/>
                  <a:gd name="connsiteX10" fmla="*/ 1969736 w 2626314"/>
                  <a:gd name="connsiteY10" fmla="*/ 3113314 h 3113314"/>
                  <a:gd name="connsiteX11" fmla="*/ 1313157 w 2626314"/>
                  <a:gd name="connsiteY11" fmla="*/ 3113314 h 3113314"/>
                  <a:gd name="connsiteX12" fmla="*/ 709105 w 2626314"/>
                  <a:gd name="connsiteY12" fmla="*/ 3113314 h 3113314"/>
                  <a:gd name="connsiteX13" fmla="*/ 0 w 2626314"/>
                  <a:gd name="connsiteY13" fmla="*/ 3113314 h 3113314"/>
                  <a:gd name="connsiteX14" fmla="*/ 0 w 2626314"/>
                  <a:gd name="connsiteY14" fmla="*/ 2521784 h 3113314"/>
                  <a:gd name="connsiteX15" fmla="*/ 0 w 2626314"/>
                  <a:gd name="connsiteY15" fmla="*/ 1930255 h 3113314"/>
                  <a:gd name="connsiteX16" fmla="*/ 0 w 2626314"/>
                  <a:gd name="connsiteY16" fmla="*/ 1338725 h 3113314"/>
                  <a:gd name="connsiteX17" fmla="*/ 0 w 2626314"/>
                  <a:gd name="connsiteY17" fmla="*/ 716062 h 3113314"/>
                  <a:gd name="connsiteX18" fmla="*/ 0 w 2626314"/>
                  <a:gd name="connsiteY18" fmla="*/ 0 h 311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6314" h="3113314" fill="none" extrusionOk="0">
                    <a:moveTo>
                      <a:pt x="0" y="0"/>
                    </a:moveTo>
                    <a:cubicBezTo>
                      <a:pt x="152225" y="272"/>
                      <a:pt x="465295" y="-6416"/>
                      <a:pt x="604052" y="0"/>
                    </a:cubicBezTo>
                    <a:cubicBezTo>
                      <a:pt x="742809" y="6416"/>
                      <a:pt x="1049142" y="7394"/>
                      <a:pt x="1234368" y="0"/>
                    </a:cubicBezTo>
                    <a:cubicBezTo>
                      <a:pt x="1419594" y="-7394"/>
                      <a:pt x="1654573" y="32857"/>
                      <a:pt x="1917209" y="0"/>
                    </a:cubicBezTo>
                    <a:cubicBezTo>
                      <a:pt x="2179845" y="-32857"/>
                      <a:pt x="2468334" y="-16123"/>
                      <a:pt x="2626314" y="0"/>
                    </a:cubicBezTo>
                    <a:cubicBezTo>
                      <a:pt x="2612074" y="115886"/>
                      <a:pt x="2614942" y="308077"/>
                      <a:pt x="2626314" y="529263"/>
                    </a:cubicBezTo>
                    <a:cubicBezTo>
                      <a:pt x="2637686" y="750449"/>
                      <a:pt x="2636256" y="795670"/>
                      <a:pt x="2626314" y="1058527"/>
                    </a:cubicBezTo>
                    <a:cubicBezTo>
                      <a:pt x="2616372" y="1321384"/>
                      <a:pt x="2628486" y="1500211"/>
                      <a:pt x="2626314" y="1618923"/>
                    </a:cubicBezTo>
                    <a:cubicBezTo>
                      <a:pt x="2624142" y="1737635"/>
                      <a:pt x="2600188" y="1941662"/>
                      <a:pt x="2626314" y="2179320"/>
                    </a:cubicBezTo>
                    <a:cubicBezTo>
                      <a:pt x="2652440" y="2416978"/>
                      <a:pt x="2594300" y="2901205"/>
                      <a:pt x="2626314" y="3113314"/>
                    </a:cubicBezTo>
                    <a:cubicBezTo>
                      <a:pt x="2363796" y="3100748"/>
                      <a:pt x="2264974" y="3083488"/>
                      <a:pt x="1969736" y="3113314"/>
                    </a:cubicBezTo>
                    <a:cubicBezTo>
                      <a:pt x="1674498" y="3143140"/>
                      <a:pt x="1505305" y="3100308"/>
                      <a:pt x="1313157" y="3113314"/>
                    </a:cubicBezTo>
                    <a:cubicBezTo>
                      <a:pt x="1121009" y="3126320"/>
                      <a:pt x="847639" y="3113427"/>
                      <a:pt x="709105" y="3113314"/>
                    </a:cubicBezTo>
                    <a:cubicBezTo>
                      <a:pt x="570571" y="3113201"/>
                      <a:pt x="172253" y="3097624"/>
                      <a:pt x="0" y="3113314"/>
                    </a:cubicBezTo>
                    <a:cubicBezTo>
                      <a:pt x="3981" y="2836389"/>
                      <a:pt x="9484" y="2699604"/>
                      <a:pt x="0" y="2521784"/>
                    </a:cubicBezTo>
                    <a:cubicBezTo>
                      <a:pt x="-9484" y="2343964"/>
                      <a:pt x="26231" y="2192542"/>
                      <a:pt x="0" y="1930255"/>
                    </a:cubicBezTo>
                    <a:cubicBezTo>
                      <a:pt x="-26231" y="1667968"/>
                      <a:pt x="14551" y="1619962"/>
                      <a:pt x="0" y="1338725"/>
                    </a:cubicBezTo>
                    <a:cubicBezTo>
                      <a:pt x="-14551" y="1057488"/>
                      <a:pt x="-10724" y="865903"/>
                      <a:pt x="0" y="716062"/>
                    </a:cubicBezTo>
                    <a:cubicBezTo>
                      <a:pt x="10724" y="566221"/>
                      <a:pt x="16863" y="156889"/>
                      <a:pt x="0" y="0"/>
                    </a:cubicBezTo>
                    <a:close/>
                  </a:path>
                  <a:path w="2626314" h="3113314" stroke="0" extrusionOk="0">
                    <a:moveTo>
                      <a:pt x="0" y="0"/>
                    </a:moveTo>
                    <a:cubicBezTo>
                      <a:pt x="203277" y="9179"/>
                      <a:pt x="443488" y="-9558"/>
                      <a:pt x="604052" y="0"/>
                    </a:cubicBezTo>
                    <a:cubicBezTo>
                      <a:pt x="764616" y="9558"/>
                      <a:pt x="969187" y="32901"/>
                      <a:pt x="1286894" y="0"/>
                    </a:cubicBezTo>
                    <a:cubicBezTo>
                      <a:pt x="1604601" y="-32901"/>
                      <a:pt x="1678337" y="-20838"/>
                      <a:pt x="1917209" y="0"/>
                    </a:cubicBezTo>
                    <a:cubicBezTo>
                      <a:pt x="2156082" y="20838"/>
                      <a:pt x="2464770" y="3690"/>
                      <a:pt x="2626314" y="0"/>
                    </a:cubicBezTo>
                    <a:cubicBezTo>
                      <a:pt x="2635835" y="255275"/>
                      <a:pt x="2656316" y="429777"/>
                      <a:pt x="2626314" y="653796"/>
                    </a:cubicBezTo>
                    <a:cubicBezTo>
                      <a:pt x="2596312" y="877815"/>
                      <a:pt x="2629278" y="1153285"/>
                      <a:pt x="2626314" y="1307592"/>
                    </a:cubicBezTo>
                    <a:cubicBezTo>
                      <a:pt x="2623350" y="1461899"/>
                      <a:pt x="2611087" y="1698652"/>
                      <a:pt x="2626314" y="1836855"/>
                    </a:cubicBezTo>
                    <a:cubicBezTo>
                      <a:pt x="2641541" y="1975058"/>
                      <a:pt x="2613520" y="2200250"/>
                      <a:pt x="2626314" y="2521784"/>
                    </a:cubicBezTo>
                    <a:cubicBezTo>
                      <a:pt x="2639108" y="2843318"/>
                      <a:pt x="2607982" y="2914227"/>
                      <a:pt x="2626314" y="3113314"/>
                    </a:cubicBezTo>
                    <a:cubicBezTo>
                      <a:pt x="2430925" y="3125742"/>
                      <a:pt x="2165641" y="3137038"/>
                      <a:pt x="2048525" y="3113314"/>
                    </a:cubicBezTo>
                    <a:cubicBezTo>
                      <a:pt x="1931409" y="3089590"/>
                      <a:pt x="1546155" y="3103655"/>
                      <a:pt x="1365683" y="3113314"/>
                    </a:cubicBezTo>
                    <a:cubicBezTo>
                      <a:pt x="1185211" y="3122973"/>
                      <a:pt x="836646" y="3123441"/>
                      <a:pt x="656579" y="3113314"/>
                    </a:cubicBezTo>
                    <a:cubicBezTo>
                      <a:pt x="476512" y="3103187"/>
                      <a:pt x="136522" y="3128389"/>
                      <a:pt x="0" y="3113314"/>
                    </a:cubicBezTo>
                    <a:cubicBezTo>
                      <a:pt x="-18268" y="2876195"/>
                      <a:pt x="-44" y="2705342"/>
                      <a:pt x="0" y="2490651"/>
                    </a:cubicBezTo>
                    <a:cubicBezTo>
                      <a:pt x="44" y="2275960"/>
                      <a:pt x="-22664" y="2159471"/>
                      <a:pt x="0" y="1930255"/>
                    </a:cubicBezTo>
                    <a:cubicBezTo>
                      <a:pt x="22664" y="1701039"/>
                      <a:pt x="23890" y="1544292"/>
                      <a:pt x="0" y="1276459"/>
                    </a:cubicBezTo>
                    <a:cubicBezTo>
                      <a:pt x="-23890" y="1008626"/>
                      <a:pt x="-23792" y="782955"/>
                      <a:pt x="0" y="591530"/>
                    </a:cubicBezTo>
                    <a:cubicBezTo>
                      <a:pt x="23792" y="400105"/>
                      <a:pt x="-12348" y="16436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4437393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77CAC-AD93-A760-9202-470D91DFFC94}"/>
                </a:ext>
              </a:extLst>
            </p:cNvPr>
            <p:cNvSpPr txBox="1"/>
            <p:nvPr/>
          </p:nvSpPr>
          <p:spPr>
            <a:xfrm>
              <a:off x="9821322" y="4365561"/>
              <a:ext cx="21488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3 subbands example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‘Example_003_ARPES_Model_Curves.mlx’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0025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‘Example_013_ARPES_EbKx_Fitting.mlx’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ARPES fitting routines.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783A3-33F3-43CD-8032-0AAF92E8BE7C}"/>
              </a:ext>
            </a:extLst>
          </p:cNvPr>
          <p:cNvGrpSpPr/>
          <p:nvPr/>
        </p:nvGrpSpPr>
        <p:grpSpPr>
          <a:xfrm>
            <a:off x="314325" y="499240"/>
            <a:ext cx="4224895" cy="4472810"/>
            <a:chOff x="0" y="499240"/>
            <a:chExt cx="3586273" cy="3796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75248-477C-442A-9C41-7810DFBF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9240"/>
              <a:ext cx="3567855" cy="3796714"/>
            </a:xfrm>
            <a:custGeom>
              <a:avLst/>
              <a:gdLst>
                <a:gd name="connsiteX0" fmla="*/ 0 w 3567855"/>
                <a:gd name="connsiteY0" fmla="*/ 0 h 3796714"/>
                <a:gd name="connsiteX1" fmla="*/ 666000 w 3567855"/>
                <a:gd name="connsiteY1" fmla="*/ 0 h 3796714"/>
                <a:gd name="connsiteX2" fmla="*/ 1153606 w 3567855"/>
                <a:gd name="connsiteY2" fmla="*/ 0 h 3796714"/>
                <a:gd name="connsiteX3" fmla="*/ 1712570 w 3567855"/>
                <a:gd name="connsiteY3" fmla="*/ 0 h 3796714"/>
                <a:gd name="connsiteX4" fmla="*/ 2307213 w 3567855"/>
                <a:gd name="connsiteY4" fmla="*/ 0 h 3796714"/>
                <a:gd name="connsiteX5" fmla="*/ 2973212 w 3567855"/>
                <a:gd name="connsiteY5" fmla="*/ 0 h 3796714"/>
                <a:gd name="connsiteX6" fmla="*/ 3567855 w 3567855"/>
                <a:gd name="connsiteY6" fmla="*/ 0 h 3796714"/>
                <a:gd name="connsiteX7" fmla="*/ 3567855 w 3567855"/>
                <a:gd name="connsiteY7" fmla="*/ 708720 h 3796714"/>
                <a:gd name="connsiteX8" fmla="*/ 3567855 w 3567855"/>
                <a:gd name="connsiteY8" fmla="*/ 1341506 h 3796714"/>
                <a:gd name="connsiteX9" fmla="*/ 3567855 w 3567855"/>
                <a:gd name="connsiteY9" fmla="*/ 2050226 h 3796714"/>
                <a:gd name="connsiteX10" fmla="*/ 3567855 w 3567855"/>
                <a:gd name="connsiteY10" fmla="*/ 2607077 h 3796714"/>
                <a:gd name="connsiteX11" fmla="*/ 3567855 w 3567855"/>
                <a:gd name="connsiteY11" fmla="*/ 3201895 h 3796714"/>
                <a:gd name="connsiteX12" fmla="*/ 3567855 w 3567855"/>
                <a:gd name="connsiteY12" fmla="*/ 3796714 h 3796714"/>
                <a:gd name="connsiteX13" fmla="*/ 2973213 w 3567855"/>
                <a:gd name="connsiteY13" fmla="*/ 3796714 h 3796714"/>
                <a:gd name="connsiteX14" fmla="*/ 2342891 w 3567855"/>
                <a:gd name="connsiteY14" fmla="*/ 3796714 h 3796714"/>
                <a:gd name="connsiteX15" fmla="*/ 1748249 w 3567855"/>
                <a:gd name="connsiteY15" fmla="*/ 3796714 h 3796714"/>
                <a:gd name="connsiteX16" fmla="*/ 1189285 w 3567855"/>
                <a:gd name="connsiteY16" fmla="*/ 3796714 h 3796714"/>
                <a:gd name="connsiteX17" fmla="*/ 666000 w 3567855"/>
                <a:gd name="connsiteY17" fmla="*/ 3796714 h 3796714"/>
                <a:gd name="connsiteX18" fmla="*/ 0 w 3567855"/>
                <a:gd name="connsiteY18" fmla="*/ 3796714 h 3796714"/>
                <a:gd name="connsiteX19" fmla="*/ 0 w 3567855"/>
                <a:gd name="connsiteY19" fmla="*/ 3277830 h 3796714"/>
                <a:gd name="connsiteX20" fmla="*/ 0 w 3567855"/>
                <a:gd name="connsiteY20" fmla="*/ 2607077 h 3796714"/>
                <a:gd name="connsiteX21" fmla="*/ 0 w 3567855"/>
                <a:gd name="connsiteY21" fmla="*/ 2050226 h 3796714"/>
                <a:gd name="connsiteX22" fmla="*/ 0 w 3567855"/>
                <a:gd name="connsiteY22" fmla="*/ 1341506 h 3796714"/>
                <a:gd name="connsiteX23" fmla="*/ 0 w 3567855"/>
                <a:gd name="connsiteY23" fmla="*/ 822621 h 3796714"/>
                <a:gd name="connsiteX24" fmla="*/ 0 w 3567855"/>
                <a:gd name="connsiteY24" fmla="*/ 0 h 379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7855" h="3796714" fill="none" extrusionOk="0">
                  <a:moveTo>
                    <a:pt x="0" y="0"/>
                  </a:moveTo>
                  <a:cubicBezTo>
                    <a:pt x="289196" y="-2604"/>
                    <a:pt x="531836" y="-18003"/>
                    <a:pt x="666000" y="0"/>
                  </a:cubicBezTo>
                  <a:cubicBezTo>
                    <a:pt x="800164" y="18003"/>
                    <a:pt x="956961" y="-3847"/>
                    <a:pt x="1153606" y="0"/>
                  </a:cubicBezTo>
                  <a:cubicBezTo>
                    <a:pt x="1350251" y="3847"/>
                    <a:pt x="1533363" y="20052"/>
                    <a:pt x="1712570" y="0"/>
                  </a:cubicBezTo>
                  <a:cubicBezTo>
                    <a:pt x="1891777" y="-20052"/>
                    <a:pt x="2083894" y="3777"/>
                    <a:pt x="2307213" y="0"/>
                  </a:cubicBezTo>
                  <a:cubicBezTo>
                    <a:pt x="2530532" y="-3777"/>
                    <a:pt x="2812792" y="7540"/>
                    <a:pt x="2973212" y="0"/>
                  </a:cubicBezTo>
                  <a:cubicBezTo>
                    <a:pt x="3133632" y="-7540"/>
                    <a:pt x="3366426" y="-17771"/>
                    <a:pt x="3567855" y="0"/>
                  </a:cubicBezTo>
                  <a:cubicBezTo>
                    <a:pt x="3548325" y="278001"/>
                    <a:pt x="3566949" y="468971"/>
                    <a:pt x="3567855" y="708720"/>
                  </a:cubicBezTo>
                  <a:cubicBezTo>
                    <a:pt x="3568761" y="948469"/>
                    <a:pt x="3555925" y="1188066"/>
                    <a:pt x="3567855" y="1341506"/>
                  </a:cubicBezTo>
                  <a:cubicBezTo>
                    <a:pt x="3579785" y="1494946"/>
                    <a:pt x="3586824" y="1792275"/>
                    <a:pt x="3567855" y="2050226"/>
                  </a:cubicBezTo>
                  <a:cubicBezTo>
                    <a:pt x="3548886" y="2308177"/>
                    <a:pt x="3579130" y="2378363"/>
                    <a:pt x="3567855" y="2607077"/>
                  </a:cubicBezTo>
                  <a:cubicBezTo>
                    <a:pt x="3556580" y="2835791"/>
                    <a:pt x="3575888" y="2949765"/>
                    <a:pt x="3567855" y="3201895"/>
                  </a:cubicBezTo>
                  <a:cubicBezTo>
                    <a:pt x="3559822" y="3454025"/>
                    <a:pt x="3554960" y="3577991"/>
                    <a:pt x="3567855" y="3796714"/>
                  </a:cubicBezTo>
                  <a:cubicBezTo>
                    <a:pt x="3288596" y="3812001"/>
                    <a:pt x="3204447" y="3786750"/>
                    <a:pt x="2973213" y="3796714"/>
                  </a:cubicBezTo>
                  <a:cubicBezTo>
                    <a:pt x="2741979" y="3806678"/>
                    <a:pt x="2555738" y="3818148"/>
                    <a:pt x="2342891" y="3796714"/>
                  </a:cubicBezTo>
                  <a:cubicBezTo>
                    <a:pt x="2130044" y="3775280"/>
                    <a:pt x="1972532" y="3780832"/>
                    <a:pt x="1748249" y="3796714"/>
                  </a:cubicBezTo>
                  <a:cubicBezTo>
                    <a:pt x="1523966" y="3812596"/>
                    <a:pt x="1361718" y="3801784"/>
                    <a:pt x="1189285" y="3796714"/>
                  </a:cubicBezTo>
                  <a:cubicBezTo>
                    <a:pt x="1016852" y="3791644"/>
                    <a:pt x="924540" y="3814211"/>
                    <a:pt x="666000" y="3796714"/>
                  </a:cubicBezTo>
                  <a:cubicBezTo>
                    <a:pt x="407460" y="3779217"/>
                    <a:pt x="185441" y="3819302"/>
                    <a:pt x="0" y="3796714"/>
                  </a:cubicBezTo>
                  <a:cubicBezTo>
                    <a:pt x="11442" y="3555967"/>
                    <a:pt x="-18420" y="3517669"/>
                    <a:pt x="0" y="3277830"/>
                  </a:cubicBezTo>
                  <a:cubicBezTo>
                    <a:pt x="18420" y="3037991"/>
                    <a:pt x="-10688" y="2838582"/>
                    <a:pt x="0" y="2607077"/>
                  </a:cubicBezTo>
                  <a:cubicBezTo>
                    <a:pt x="10688" y="2375572"/>
                    <a:pt x="18976" y="2205718"/>
                    <a:pt x="0" y="2050226"/>
                  </a:cubicBezTo>
                  <a:cubicBezTo>
                    <a:pt x="-18976" y="1894734"/>
                    <a:pt x="-3350" y="1563664"/>
                    <a:pt x="0" y="1341506"/>
                  </a:cubicBezTo>
                  <a:cubicBezTo>
                    <a:pt x="3350" y="1119348"/>
                    <a:pt x="23563" y="1043662"/>
                    <a:pt x="0" y="822621"/>
                  </a:cubicBezTo>
                  <a:cubicBezTo>
                    <a:pt x="-23563" y="601580"/>
                    <a:pt x="33528" y="173316"/>
                    <a:pt x="0" y="0"/>
                  </a:cubicBezTo>
                  <a:close/>
                </a:path>
                <a:path w="3567855" h="3796714" stroke="0" extrusionOk="0">
                  <a:moveTo>
                    <a:pt x="0" y="0"/>
                  </a:moveTo>
                  <a:cubicBezTo>
                    <a:pt x="98402" y="-1346"/>
                    <a:pt x="318553" y="23090"/>
                    <a:pt x="487607" y="0"/>
                  </a:cubicBezTo>
                  <a:cubicBezTo>
                    <a:pt x="656661" y="-23090"/>
                    <a:pt x="953434" y="14441"/>
                    <a:pt x="1117928" y="0"/>
                  </a:cubicBezTo>
                  <a:cubicBezTo>
                    <a:pt x="1282422" y="-14441"/>
                    <a:pt x="1515867" y="13361"/>
                    <a:pt x="1712570" y="0"/>
                  </a:cubicBezTo>
                  <a:cubicBezTo>
                    <a:pt x="1909273" y="-13361"/>
                    <a:pt x="2168450" y="-12595"/>
                    <a:pt x="2307213" y="0"/>
                  </a:cubicBezTo>
                  <a:cubicBezTo>
                    <a:pt x="2445976" y="12595"/>
                    <a:pt x="2633547" y="-22457"/>
                    <a:pt x="2794820" y="0"/>
                  </a:cubicBezTo>
                  <a:cubicBezTo>
                    <a:pt x="2956093" y="22457"/>
                    <a:pt x="3203941" y="-23398"/>
                    <a:pt x="3567855" y="0"/>
                  </a:cubicBezTo>
                  <a:cubicBezTo>
                    <a:pt x="3568350" y="205009"/>
                    <a:pt x="3565283" y="504376"/>
                    <a:pt x="3567855" y="708720"/>
                  </a:cubicBezTo>
                  <a:cubicBezTo>
                    <a:pt x="3570427" y="913064"/>
                    <a:pt x="3601363" y="1133240"/>
                    <a:pt x="3567855" y="1379473"/>
                  </a:cubicBezTo>
                  <a:cubicBezTo>
                    <a:pt x="3534347" y="1625706"/>
                    <a:pt x="3564381" y="1705093"/>
                    <a:pt x="3567855" y="1936324"/>
                  </a:cubicBezTo>
                  <a:cubicBezTo>
                    <a:pt x="3571329" y="2167555"/>
                    <a:pt x="3580689" y="2333534"/>
                    <a:pt x="3567855" y="2455208"/>
                  </a:cubicBezTo>
                  <a:cubicBezTo>
                    <a:pt x="3555021" y="2576882"/>
                    <a:pt x="3566596" y="2867521"/>
                    <a:pt x="3567855" y="3012060"/>
                  </a:cubicBezTo>
                  <a:cubicBezTo>
                    <a:pt x="3569114" y="3156599"/>
                    <a:pt x="3572980" y="3613965"/>
                    <a:pt x="3567855" y="3796714"/>
                  </a:cubicBezTo>
                  <a:cubicBezTo>
                    <a:pt x="3241592" y="3802589"/>
                    <a:pt x="3157877" y="3797318"/>
                    <a:pt x="2901855" y="3796714"/>
                  </a:cubicBezTo>
                  <a:cubicBezTo>
                    <a:pt x="2645833" y="3796110"/>
                    <a:pt x="2516692" y="3804264"/>
                    <a:pt x="2271534" y="3796714"/>
                  </a:cubicBezTo>
                  <a:cubicBezTo>
                    <a:pt x="2026376" y="3789164"/>
                    <a:pt x="1749448" y="3795539"/>
                    <a:pt x="1605535" y="3796714"/>
                  </a:cubicBezTo>
                  <a:cubicBezTo>
                    <a:pt x="1461622" y="3797889"/>
                    <a:pt x="1314396" y="3809431"/>
                    <a:pt x="1046571" y="3796714"/>
                  </a:cubicBezTo>
                  <a:cubicBezTo>
                    <a:pt x="778746" y="3783997"/>
                    <a:pt x="490022" y="3796444"/>
                    <a:pt x="0" y="3796714"/>
                  </a:cubicBezTo>
                  <a:cubicBezTo>
                    <a:pt x="16032" y="3554751"/>
                    <a:pt x="26568" y="3364514"/>
                    <a:pt x="0" y="3239863"/>
                  </a:cubicBezTo>
                  <a:cubicBezTo>
                    <a:pt x="-26568" y="3115212"/>
                    <a:pt x="15184" y="2706210"/>
                    <a:pt x="0" y="2569110"/>
                  </a:cubicBezTo>
                  <a:cubicBezTo>
                    <a:pt x="-15184" y="2432010"/>
                    <a:pt x="-15174" y="2248471"/>
                    <a:pt x="0" y="1974291"/>
                  </a:cubicBezTo>
                  <a:cubicBezTo>
                    <a:pt x="15174" y="1700111"/>
                    <a:pt x="-28771" y="1475694"/>
                    <a:pt x="0" y="1303538"/>
                  </a:cubicBezTo>
                  <a:cubicBezTo>
                    <a:pt x="28771" y="1131382"/>
                    <a:pt x="-12270" y="909432"/>
                    <a:pt x="0" y="708720"/>
                  </a:cubicBezTo>
                  <a:cubicBezTo>
                    <a:pt x="12270" y="508008"/>
                    <a:pt x="21777" y="28865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6920995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68059-1D54-4900-9A94-BFC8F3926E65}"/>
                </a:ext>
              </a:extLst>
            </p:cNvPr>
            <p:cNvSpPr txBox="1"/>
            <p:nvPr/>
          </p:nvSpPr>
          <p:spPr>
            <a:xfrm>
              <a:off x="1852397" y="52782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Edge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7C0892-670C-4E17-AA1F-15AF9EA0D89B}"/>
              </a:ext>
            </a:extLst>
          </p:cNvPr>
          <p:cNvGrpSpPr/>
          <p:nvPr/>
        </p:nvGrpSpPr>
        <p:grpSpPr>
          <a:xfrm>
            <a:off x="4435192" y="596978"/>
            <a:ext cx="6912494" cy="2502348"/>
            <a:chOff x="3673192" y="501728"/>
            <a:chExt cx="5867623" cy="2124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A4EC91-050E-4BE2-A365-04910284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192" y="501728"/>
              <a:ext cx="5867623" cy="2124101"/>
            </a:xfrm>
            <a:custGeom>
              <a:avLst/>
              <a:gdLst>
                <a:gd name="connsiteX0" fmla="*/ 0 w 5867623"/>
                <a:gd name="connsiteY0" fmla="*/ 0 h 2124101"/>
                <a:gd name="connsiteX1" fmla="*/ 651958 w 5867623"/>
                <a:gd name="connsiteY1" fmla="*/ 0 h 2124101"/>
                <a:gd name="connsiteX2" fmla="*/ 1245240 w 5867623"/>
                <a:gd name="connsiteY2" fmla="*/ 0 h 2124101"/>
                <a:gd name="connsiteX3" fmla="*/ 1955874 w 5867623"/>
                <a:gd name="connsiteY3" fmla="*/ 0 h 2124101"/>
                <a:gd name="connsiteX4" fmla="*/ 2490480 w 5867623"/>
                <a:gd name="connsiteY4" fmla="*/ 0 h 2124101"/>
                <a:gd name="connsiteX5" fmla="*/ 3142438 w 5867623"/>
                <a:gd name="connsiteY5" fmla="*/ 0 h 2124101"/>
                <a:gd name="connsiteX6" fmla="*/ 3735720 w 5867623"/>
                <a:gd name="connsiteY6" fmla="*/ 0 h 2124101"/>
                <a:gd name="connsiteX7" fmla="*/ 4387678 w 5867623"/>
                <a:gd name="connsiteY7" fmla="*/ 0 h 2124101"/>
                <a:gd name="connsiteX8" fmla="*/ 5098312 w 5867623"/>
                <a:gd name="connsiteY8" fmla="*/ 0 h 2124101"/>
                <a:gd name="connsiteX9" fmla="*/ 5867623 w 5867623"/>
                <a:gd name="connsiteY9" fmla="*/ 0 h 2124101"/>
                <a:gd name="connsiteX10" fmla="*/ 5867623 w 5867623"/>
                <a:gd name="connsiteY10" fmla="*/ 531025 h 2124101"/>
                <a:gd name="connsiteX11" fmla="*/ 5867623 w 5867623"/>
                <a:gd name="connsiteY11" fmla="*/ 1083292 h 2124101"/>
                <a:gd name="connsiteX12" fmla="*/ 5867623 w 5867623"/>
                <a:gd name="connsiteY12" fmla="*/ 1614317 h 2124101"/>
                <a:gd name="connsiteX13" fmla="*/ 5867623 w 5867623"/>
                <a:gd name="connsiteY13" fmla="*/ 2124101 h 2124101"/>
                <a:gd name="connsiteX14" fmla="*/ 5215665 w 5867623"/>
                <a:gd name="connsiteY14" fmla="*/ 2124101 h 2124101"/>
                <a:gd name="connsiteX15" fmla="*/ 4622383 w 5867623"/>
                <a:gd name="connsiteY15" fmla="*/ 2124101 h 2124101"/>
                <a:gd name="connsiteX16" fmla="*/ 3970425 w 5867623"/>
                <a:gd name="connsiteY16" fmla="*/ 2124101 h 2124101"/>
                <a:gd name="connsiteX17" fmla="*/ 3318467 w 5867623"/>
                <a:gd name="connsiteY17" fmla="*/ 2124101 h 2124101"/>
                <a:gd name="connsiteX18" fmla="*/ 2783861 w 5867623"/>
                <a:gd name="connsiteY18" fmla="*/ 2124101 h 2124101"/>
                <a:gd name="connsiteX19" fmla="*/ 2307932 w 5867623"/>
                <a:gd name="connsiteY19" fmla="*/ 2124101 h 2124101"/>
                <a:gd name="connsiteX20" fmla="*/ 1655974 w 5867623"/>
                <a:gd name="connsiteY20" fmla="*/ 2124101 h 2124101"/>
                <a:gd name="connsiteX21" fmla="*/ 1062692 w 5867623"/>
                <a:gd name="connsiteY21" fmla="*/ 2124101 h 2124101"/>
                <a:gd name="connsiteX22" fmla="*/ 0 w 5867623"/>
                <a:gd name="connsiteY22" fmla="*/ 2124101 h 2124101"/>
                <a:gd name="connsiteX23" fmla="*/ 0 w 5867623"/>
                <a:gd name="connsiteY23" fmla="*/ 1593076 h 2124101"/>
                <a:gd name="connsiteX24" fmla="*/ 0 w 5867623"/>
                <a:gd name="connsiteY24" fmla="*/ 1104533 h 2124101"/>
                <a:gd name="connsiteX25" fmla="*/ 0 w 5867623"/>
                <a:gd name="connsiteY25" fmla="*/ 637230 h 2124101"/>
                <a:gd name="connsiteX26" fmla="*/ 0 w 5867623"/>
                <a:gd name="connsiteY26" fmla="*/ 0 h 21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67623" h="2124101" fill="none" extrusionOk="0">
                  <a:moveTo>
                    <a:pt x="0" y="0"/>
                  </a:moveTo>
                  <a:cubicBezTo>
                    <a:pt x="268471" y="25745"/>
                    <a:pt x="512356" y="-19785"/>
                    <a:pt x="651958" y="0"/>
                  </a:cubicBezTo>
                  <a:cubicBezTo>
                    <a:pt x="791560" y="19785"/>
                    <a:pt x="1104774" y="-29250"/>
                    <a:pt x="1245240" y="0"/>
                  </a:cubicBezTo>
                  <a:cubicBezTo>
                    <a:pt x="1385706" y="29250"/>
                    <a:pt x="1702250" y="-30348"/>
                    <a:pt x="1955874" y="0"/>
                  </a:cubicBezTo>
                  <a:cubicBezTo>
                    <a:pt x="2209498" y="30348"/>
                    <a:pt x="2280446" y="4096"/>
                    <a:pt x="2490480" y="0"/>
                  </a:cubicBezTo>
                  <a:cubicBezTo>
                    <a:pt x="2700514" y="-4096"/>
                    <a:pt x="2866430" y="-2343"/>
                    <a:pt x="3142438" y="0"/>
                  </a:cubicBezTo>
                  <a:cubicBezTo>
                    <a:pt x="3418446" y="2343"/>
                    <a:pt x="3471723" y="23177"/>
                    <a:pt x="3735720" y="0"/>
                  </a:cubicBezTo>
                  <a:cubicBezTo>
                    <a:pt x="3999717" y="-23177"/>
                    <a:pt x="4234221" y="30724"/>
                    <a:pt x="4387678" y="0"/>
                  </a:cubicBezTo>
                  <a:cubicBezTo>
                    <a:pt x="4541135" y="-30724"/>
                    <a:pt x="4899737" y="30297"/>
                    <a:pt x="5098312" y="0"/>
                  </a:cubicBezTo>
                  <a:cubicBezTo>
                    <a:pt x="5296887" y="-30297"/>
                    <a:pt x="5613654" y="36829"/>
                    <a:pt x="5867623" y="0"/>
                  </a:cubicBezTo>
                  <a:cubicBezTo>
                    <a:pt x="5884160" y="198494"/>
                    <a:pt x="5856931" y="413680"/>
                    <a:pt x="5867623" y="531025"/>
                  </a:cubicBezTo>
                  <a:cubicBezTo>
                    <a:pt x="5878315" y="648371"/>
                    <a:pt x="5892664" y="826129"/>
                    <a:pt x="5867623" y="1083292"/>
                  </a:cubicBezTo>
                  <a:cubicBezTo>
                    <a:pt x="5842582" y="1340455"/>
                    <a:pt x="5860865" y="1400840"/>
                    <a:pt x="5867623" y="1614317"/>
                  </a:cubicBezTo>
                  <a:cubicBezTo>
                    <a:pt x="5874381" y="1827795"/>
                    <a:pt x="5871983" y="1922159"/>
                    <a:pt x="5867623" y="2124101"/>
                  </a:cubicBezTo>
                  <a:cubicBezTo>
                    <a:pt x="5627398" y="2146856"/>
                    <a:pt x="5493583" y="2149562"/>
                    <a:pt x="5215665" y="2124101"/>
                  </a:cubicBezTo>
                  <a:cubicBezTo>
                    <a:pt x="4937747" y="2098640"/>
                    <a:pt x="4768958" y="2142348"/>
                    <a:pt x="4622383" y="2124101"/>
                  </a:cubicBezTo>
                  <a:cubicBezTo>
                    <a:pt x="4475808" y="2105854"/>
                    <a:pt x="4212904" y="2113154"/>
                    <a:pt x="3970425" y="2124101"/>
                  </a:cubicBezTo>
                  <a:cubicBezTo>
                    <a:pt x="3727946" y="2135048"/>
                    <a:pt x="3607811" y="2144706"/>
                    <a:pt x="3318467" y="2124101"/>
                  </a:cubicBezTo>
                  <a:cubicBezTo>
                    <a:pt x="3029123" y="2103496"/>
                    <a:pt x="3039434" y="2106273"/>
                    <a:pt x="2783861" y="2124101"/>
                  </a:cubicBezTo>
                  <a:cubicBezTo>
                    <a:pt x="2528288" y="2141929"/>
                    <a:pt x="2417204" y="2140071"/>
                    <a:pt x="2307932" y="2124101"/>
                  </a:cubicBezTo>
                  <a:cubicBezTo>
                    <a:pt x="2198660" y="2108131"/>
                    <a:pt x="1847390" y="2103643"/>
                    <a:pt x="1655974" y="2124101"/>
                  </a:cubicBezTo>
                  <a:cubicBezTo>
                    <a:pt x="1464558" y="2144559"/>
                    <a:pt x="1301878" y="2117130"/>
                    <a:pt x="1062692" y="2124101"/>
                  </a:cubicBezTo>
                  <a:cubicBezTo>
                    <a:pt x="823506" y="2131072"/>
                    <a:pt x="386894" y="2157768"/>
                    <a:pt x="0" y="2124101"/>
                  </a:cubicBezTo>
                  <a:cubicBezTo>
                    <a:pt x="10727" y="1910170"/>
                    <a:pt x="22331" y="1749606"/>
                    <a:pt x="0" y="1593076"/>
                  </a:cubicBezTo>
                  <a:cubicBezTo>
                    <a:pt x="-22331" y="1436547"/>
                    <a:pt x="16316" y="1294990"/>
                    <a:pt x="0" y="1104533"/>
                  </a:cubicBezTo>
                  <a:cubicBezTo>
                    <a:pt x="-16316" y="914076"/>
                    <a:pt x="12938" y="759681"/>
                    <a:pt x="0" y="637230"/>
                  </a:cubicBezTo>
                  <a:cubicBezTo>
                    <a:pt x="-12938" y="514779"/>
                    <a:pt x="-12148" y="226287"/>
                    <a:pt x="0" y="0"/>
                  </a:cubicBezTo>
                  <a:close/>
                </a:path>
                <a:path w="5867623" h="2124101" stroke="0" extrusionOk="0">
                  <a:moveTo>
                    <a:pt x="0" y="0"/>
                  </a:moveTo>
                  <a:cubicBezTo>
                    <a:pt x="196542" y="3755"/>
                    <a:pt x="345601" y="-16289"/>
                    <a:pt x="534606" y="0"/>
                  </a:cubicBezTo>
                  <a:cubicBezTo>
                    <a:pt x="723611" y="16289"/>
                    <a:pt x="908689" y="-11734"/>
                    <a:pt x="1010535" y="0"/>
                  </a:cubicBezTo>
                  <a:cubicBezTo>
                    <a:pt x="1112381" y="11734"/>
                    <a:pt x="1406863" y="-12232"/>
                    <a:pt x="1603817" y="0"/>
                  </a:cubicBezTo>
                  <a:cubicBezTo>
                    <a:pt x="1800771" y="12232"/>
                    <a:pt x="2064651" y="15838"/>
                    <a:pt x="2255775" y="0"/>
                  </a:cubicBezTo>
                  <a:cubicBezTo>
                    <a:pt x="2446899" y="-15838"/>
                    <a:pt x="2757135" y="-23363"/>
                    <a:pt x="2966409" y="0"/>
                  </a:cubicBezTo>
                  <a:cubicBezTo>
                    <a:pt x="3175683" y="23363"/>
                    <a:pt x="3307291" y="3397"/>
                    <a:pt x="3501015" y="0"/>
                  </a:cubicBezTo>
                  <a:cubicBezTo>
                    <a:pt x="3694739" y="-3397"/>
                    <a:pt x="3870770" y="-9043"/>
                    <a:pt x="4094297" y="0"/>
                  </a:cubicBezTo>
                  <a:cubicBezTo>
                    <a:pt x="4317824" y="9043"/>
                    <a:pt x="4683794" y="20388"/>
                    <a:pt x="4863608" y="0"/>
                  </a:cubicBezTo>
                  <a:cubicBezTo>
                    <a:pt x="5043422" y="-20388"/>
                    <a:pt x="5439365" y="25192"/>
                    <a:pt x="5867623" y="0"/>
                  </a:cubicBezTo>
                  <a:cubicBezTo>
                    <a:pt x="5889748" y="135529"/>
                    <a:pt x="5880249" y="266450"/>
                    <a:pt x="5867623" y="467302"/>
                  </a:cubicBezTo>
                  <a:cubicBezTo>
                    <a:pt x="5854997" y="668154"/>
                    <a:pt x="5873196" y="848876"/>
                    <a:pt x="5867623" y="1040809"/>
                  </a:cubicBezTo>
                  <a:cubicBezTo>
                    <a:pt x="5862050" y="1232742"/>
                    <a:pt x="5856111" y="1419644"/>
                    <a:pt x="5867623" y="1593076"/>
                  </a:cubicBezTo>
                  <a:cubicBezTo>
                    <a:pt x="5879135" y="1766508"/>
                    <a:pt x="5869346" y="1884179"/>
                    <a:pt x="5867623" y="2124101"/>
                  </a:cubicBezTo>
                  <a:cubicBezTo>
                    <a:pt x="5686148" y="2128144"/>
                    <a:pt x="5540326" y="2132395"/>
                    <a:pt x="5391694" y="2124101"/>
                  </a:cubicBezTo>
                  <a:cubicBezTo>
                    <a:pt x="5243062" y="2115807"/>
                    <a:pt x="4994139" y="2125635"/>
                    <a:pt x="4622383" y="2124101"/>
                  </a:cubicBezTo>
                  <a:cubicBezTo>
                    <a:pt x="4250627" y="2122567"/>
                    <a:pt x="4277675" y="2153529"/>
                    <a:pt x="4029101" y="2124101"/>
                  </a:cubicBezTo>
                  <a:cubicBezTo>
                    <a:pt x="3780527" y="2094673"/>
                    <a:pt x="3638183" y="2149019"/>
                    <a:pt x="3494495" y="2124101"/>
                  </a:cubicBezTo>
                  <a:cubicBezTo>
                    <a:pt x="3350807" y="2099183"/>
                    <a:pt x="3002178" y="2106337"/>
                    <a:pt x="2842537" y="2124101"/>
                  </a:cubicBezTo>
                  <a:cubicBezTo>
                    <a:pt x="2682896" y="2141865"/>
                    <a:pt x="2597545" y="2103387"/>
                    <a:pt x="2366608" y="2124101"/>
                  </a:cubicBezTo>
                  <a:cubicBezTo>
                    <a:pt x="2135671" y="2144815"/>
                    <a:pt x="2032663" y="2136632"/>
                    <a:pt x="1890679" y="2124101"/>
                  </a:cubicBezTo>
                  <a:cubicBezTo>
                    <a:pt x="1748695" y="2111570"/>
                    <a:pt x="1393653" y="2154342"/>
                    <a:pt x="1238720" y="2124101"/>
                  </a:cubicBezTo>
                  <a:cubicBezTo>
                    <a:pt x="1083787" y="2093860"/>
                    <a:pt x="585137" y="2141811"/>
                    <a:pt x="0" y="2124101"/>
                  </a:cubicBezTo>
                  <a:cubicBezTo>
                    <a:pt x="-11653" y="1963355"/>
                    <a:pt x="24193" y="1802964"/>
                    <a:pt x="0" y="1593076"/>
                  </a:cubicBezTo>
                  <a:cubicBezTo>
                    <a:pt x="-24193" y="1383189"/>
                    <a:pt x="22049" y="1262340"/>
                    <a:pt x="0" y="1062051"/>
                  </a:cubicBezTo>
                  <a:cubicBezTo>
                    <a:pt x="-22049" y="861762"/>
                    <a:pt x="23279" y="677375"/>
                    <a:pt x="0" y="531025"/>
                  </a:cubicBezTo>
                  <a:cubicBezTo>
                    <a:pt x="-23279" y="384675"/>
                    <a:pt x="-24129" y="1600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074757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209540-F0AC-4EAB-9A09-EE8C869DFBE9}"/>
                </a:ext>
              </a:extLst>
            </p:cNvPr>
            <p:cNvSpPr txBox="1"/>
            <p:nvPr/>
          </p:nvSpPr>
          <p:spPr>
            <a:xfrm>
              <a:off x="4085345" y="65973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Peak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3622D4-E6EC-46B1-A8DD-0AEE16E44145}"/>
              </a:ext>
            </a:extLst>
          </p:cNvPr>
          <p:cNvGrpSpPr/>
          <p:nvPr/>
        </p:nvGrpSpPr>
        <p:grpSpPr>
          <a:xfrm>
            <a:off x="3181350" y="1552575"/>
            <a:ext cx="1091170" cy="774017"/>
            <a:chOff x="3152775" y="1543050"/>
            <a:chExt cx="1091170" cy="7740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ADBFE0-127D-4A52-8222-1AB338C0D8E1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-0.564 eV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69D91E-0DC5-4A0B-8697-7C56DEB2B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1543050"/>
              <a:ext cx="0" cy="52387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7F34D-1642-4049-8471-D570EC312269}"/>
              </a:ext>
            </a:extLst>
          </p:cNvPr>
          <p:cNvGrpSpPr/>
          <p:nvPr/>
        </p:nvGrpSpPr>
        <p:grpSpPr>
          <a:xfrm>
            <a:off x="4991100" y="1247290"/>
            <a:ext cx="1352550" cy="307777"/>
            <a:chOff x="3152775" y="2009290"/>
            <a:chExt cx="1352550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BA2834-673D-4CF7-8260-CD8B5E083AD8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-0.773 eV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7AC66BD-BE69-47D7-AE21-5A54DC508E35}"/>
                </a:ext>
              </a:extLst>
            </p:cNvPr>
            <p:cNvCxnSpPr>
              <a:cxnSpLocks/>
            </p:cNvCxnSpPr>
            <p:nvPr/>
          </p:nvCxnSpPr>
          <p:spPr>
            <a:xfrm>
              <a:off x="4057650" y="2162175"/>
              <a:ext cx="447675" cy="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436DB-E3B0-4A29-AD8D-9B33AAB7B96D}"/>
              </a:ext>
            </a:extLst>
          </p:cNvPr>
          <p:cNvGrpSpPr/>
          <p:nvPr/>
        </p:nvGrpSpPr>
        <p:grpSpPr>
          <a:xfrm>
            <a:off x="4403436" y="3219450"/>
            <a:ext cx="7383717" cy="3500168"/>
            <a:chOff x="4403436" y="3219450"/>
            <a:chExt cx="7383717" cy="35001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A0F77C-DA83-4C31-A406-F17E94D511C6}"/>
                </a:ext>
              </a:extLst>
            </p:cNvPr>
            <p:cNvGrpSpPr/>
            <p:nvPr/>
          </p:nvGrpSpPr>
          <p:grpSpPr>
            <a:xfrm>
              <a:off x="4403436" y="3219450"/>
              <a:ext cx="7383717" cy="3500168"/>
              <a:chOff x="4403436" y="3219450"/>
              <a:chExt cx="7383717" cy="350016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8370113-ABBF-4667-B991-314D833C44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99" t="14235" r="5934" b="2354"/>
              <a:stretch/>
            </p:blipFill>
            <p:spPr>
              <a:xfrm>
                <a:off x="4403436" y="3219450"/>
                <a:ext cx="7222093" cy="3113153"/>
              </a:xfrm>
              <a:custGeom>
                <a:avLst/>
                <a:gdLst>
                  <a:gd name="connsiteX0" fmla="*/ 0 w 7222093"/>
                  <a:gd name="connsiteY0" fmla="*/ 0 h 3113153"/>
                  <a:gd name="connsiteX1" fmla="*/ 584333 w 7222093"/>
                  <a:gd name="connsiteY1" fmla="*/ 0 h 3113153"/>
                  <a:gd name="connsiteX2" fmla="*/ 1024224 w 7222093"/>
                  <a:gd name="connsiteY2" fmla="*/ 0 h 3113153"/>
                  <a:gd name="connsiteX3" fmla="*/ 1752999 w 7222093"/>
                  <a:gd name="connsiteY3" fmla="*/ 0 h 3113153"/>
                  <a:gd name="connsiteX4" fmla="*/ 2337332 w 7222093"/>
                  <a:gd name="connsiteY4" fmla="*/ 0 h 3113153"/>
                  <a:gd name="connsiteX5" fmla="*/ 2777223 w 7222093"/>
                  <a:gd name="connsiteY5" fmla="*/ 0 h 3113153"/>
                  <a:gd name="connsiteX6" fmla="*/ 3217114 w 7222093"/>
                  <a:gd name="connsiteY6" fmla="*/ 0 h 3113153"/>
                  <a:gd name="connsiteX7" fmla="*/ 3873668 w 7222093"/>
                  <a:gd name="connsiteY7" fmla="*/ 0 h 3113153"/>
                  <a:gd name="connsiteX8" fmla="*/ 4674664 w 7222093"/>
                  <a:gd name="connsiteY8" fmla="*/ 0 h 3113153"/>
                  <a:gd name="connsiteX9" fmla="*/ 5114555 w 7222093"/>
                  <a:gd name="connsiteY9" fmla="*/ 0 h 3113153"/>
                  <a:gd name="connsiteX10" fmla="*/ 5843330 w 7222093"/>
                  <a:gd name="connsiteY10" fmla="*/ 0 h 3113153"/>
                  <a:gd name="connsiteX11" fmla="*/ 6572105 w 7222093"/>
                  <a:gd name="connsiteY11" fmla="*/ 0 h 3113153"/>
                  <a:gd name="connsiteX12" fmla="*/ 7222093 w 7222093"/>
                  <a:gd name="connsiteY12" fmla="*/ 0 h 3113153"/>
                  <a:gd name="connsiteX13" fmla="*/ 7222093 w 7222093"/>
                  <a:gd name="connsiteY13" fmla="*/ 560368 h 3113153"/>
                  <a:gd name="connsiteX14" fmla="*/ 7222093 w 7222093"/>
                  <a:gd name="connsiteY14" fmla="*/ 1182998 h 3113153"/>
                  <a:gd name="connsiteX15" fmla="*/ 7222093 w 7222093"/>
                  <a:gd name="connsiteY15" fmla="*/ 1774497 h 3113153"/>
                  <a:gd name="connsiteX16" fmla="*/ 7222093 w 7222093"/>
                  <a:gd name="connsiteY16" fmla="*/ 2334865 h 3113153"/>
                  <a:gd name="connsiteX17" fmla="*/ 7222093 w 7222093"/>
                  <a:gd name="connsiteY17" fmla="*/ 3113153 h 3113153"/>
                  <a:gd name="connsiteX18" fmla="*/ 6421097 w 7222093"/>
                  <a:gd name="connsiteY18" fmla="*/ 3113153 h 3113153"/>
                  <a:gd name="connsiteX19" fmla="*/ 5908985 w 7222093"/>
                  <a:gd name="connsiteY19" fmla="*/ 3113153 h 3113153"/>
                  <a:gd name="connsiteX20" fmla="*/ 5469094 w 7222093"/>
                  <a:gd name="connsiteY20" fmla="*/ 3113153 h 3113153"/>
                  <a:gd name="connsiteX21" fmla="*/ 5029203 w 7222093"/>
                  <a:gd name="connsiteY21" fmla="*/ 3113153 h 3113153"/>
                  <a:gd name="connsiteX22" fmla="*/ 4517091 w 7222093"/>
                  <a:gd name="connsiteY22" fmla="*/ 3113153 h 3113153"/>
                  <a:gd name="connsiteX23" fmla="*/ 3860537 w 7222093"/>
                  <a:gd name="connsiteY23" fmla="*/ 3113153 h 3113153"/>
                  <a:gd name="connsiteX24" fmla="*/ 3203983 w 7222093"/>
                  <a:gd name="connsiteY24" fmla="*/ 3113153 h 3113153"/>
                  <a:gd name="connsiteX25" fmla="*/ 2402987 w 7222093"/>
                  <a:gd name="connsiteY25" fmla="*/ 3113153 h 3113153"/>
                  <a:gd name="connsiteX26" fmla="*/ 1746433 w 7222093"/>
                  <a:gd name="connsiteY26" fmla="*/ 3113153 h 3113153"/>
                  <a:gd name="connsiteX27" fmla="*/ 1017659 w 7222093"/>
                  <a:gd name="connsiteY27" fmla="*/ 3113153 h 3113153"/>
                  <a:gd name="connsiteX28" fmla="*/ 0 w 7222093"/>
                  <a:gd name="connsiteY28" fmla="*/ 3113153 h 3113153"/>
                  <a:gd name="connsiteX29" fmla="*/ 0 w 7222093"/>
                  <a:gd name="connsiteY29" fmla="*/ 2490522 h 3113153"/>
                  <a:gd name="connsiteX30" fmla="*/ 0 w 7222093"/>
                  <a:gd name="connsiteY30" fmla="*/ 1930155 h 3113153"/>
                  <a:gd name="connsiteX31" fmla="*/ 0 w 7222093"/>
                  <a:gd name="connsiteY31" fmla="*/ 1338656 h 3113153"/>
                  <a:gd name="connsiteX32" fmla="*/ 0 w 7222093"/>
                  <a:gd name="connsiteY32" fmla="*/ 809420 h 3113153"/>
                  <a:gd name="connsiteX33" fmla="*/ 0 w 7222093"/>
                  <a:gd name="connsiteY33" fmla="*/ 0 h 311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22093" h="3113153" fill="none" extrusionOk="0">
                    <a:moveTo>
                      <a:pt x="0" y="0"/>
                    </a:moveTo>
                    <a:cubicBezTo>
                      <a:pt x="172376" y="-17333"/>
                      <a:pt x="431935" y="-29211"/>
                      <a:pt x="584333" y="0"/>
                    </a:cubicBezTo>
                    <a:cubicBezTo>
                      <a:pt x="736731" y="29211"/>
                      <a:pt x="850011" y="5987"/>
                      <a:pt x="1024224" y="0"/>
                    </a:cubicBezTo>
                    <a:cubicBezTo>
                      <a:pt x="1198437" y="-5987"/>
                      <a:pt x="1441983" y="-8719"/>
                      <a:pt x="1752999" y="0"/>
                    </a:cubicBezTo>
                    <a:cubicBezTo>
                      <a:pt x="2064016" y="8719"/>
                      <a:pt x="2205510" y="-9882"/>
                      <a:pt x="2337332" y="0"/>
                    </a:cubicBezTo>
                    <a:cubicBezTo>
                      <a:pt x="2469154" y="9882"/>
                      <a:pt x="2645749" y="-17947"/>
                      <a:pt x="2777223" y="0"/>
                    </a:cubicBezTo>
                    <a:cubicBezTo>
                      <a:pt x="2908697" y="17947"/>
                      <a:pt x="3046446" y="6919"/>
                      <a:pt x="3217114" y="0"/>
                    </a:cubicBezTo>
                    <a:cubicBezTo>
                      <a:pt x="3387782" y="-6919"/>
                      <a:pt x="3739283" y="18198"/>
                      <a:pt x="3873668" y="0"/>
                    </a:cubicBezTo>
                    <a:cubicBezTo>
                      <a:pt x="4008053" y="-18198"/>
                      <a:pt x="4384505" y="-38240"/>
                      <a:pt x="4674664" y="0"/>
                    </a:cubicBezTo>
                    <a:cubicBezTo>
                      <a:pt x="4964823" y="38240"/>
                      <a:pt x="4960495" y="12524"/>
                      <a:pt x="5114555" y="0"/>
                    </a:cubicBezTo>
                    <a:cubicBezTo>
                      <a:pt x="5268615" y="-12524"/>
                      <a:pt x="5564970" y="15553"/>
                      <a:pt x="5843330" y="0"/>
                    </a:cubicBezTo>
                    <a:cubicBezTo>
                      <a:pt x="6121690" y="-15553"/>
                      <a:pt x="6283334" y="-3933"/>
                      <a:pt x="6572105" y="0"/>
                    </a:cubicBezTo>
                    <a:cubicBezTo>
                      <a:pt x="6860876" y="3933"/>
                      <a:pt x="6965763" y="7305"/>
                      <a:pt x="7222093" y="0"/>
                    </a:cubicBezTo>
                    <a:cubicBezTo>
                      <a:pt x="7221387" y="195920"/>
                      <a:pt x="7220345" y="446716"/>
                      <a:pt x="7222093" y="560368"/>
                    </a:cubicBezTo>
                    <a:cubicBezTo>
                      <a:pt x="7223841" y="674020"/>
                      <a:pt x="7223379" y="954745"/>
                      <a:pt x="7222093" y="1182998"/>
                    </a:cubicBezTo>
                    <a:cubicBezTo>
                      <a:pt x="7220808" y="1411251"/>
                      <a:pt x="7215368" y="1584649"/>
                      <a:pt x="7222093" y="1774497"/>
                    </a:cubicBezTo>
                    <a:cubicBezTo>
                      <a:pt x="7228818" y="1964345"/>
                      <a:pt x="7220736" y="2169595"/>
                      <a:pt x="7222093" y="2334865"/>
                    </a:cubicBezTo>
                    <a:cubicBezTo>
                      <a:pt x="7223450" y="2500135"/>
                      <a:pt x="7184817" y="2787273"/>
                      <a:pt x="7222093" y="3113153"/>
                    </a:cubicBezTo>
                    <a:cubicBezTo>
                      <a:pt x="6863863" y="3099891"/>
                      <a:pt x="6610665" y="3144875"/>
                      <a:pt x="6421097" y="3113153"/>
                    </a:cubicBezTo>
                    <a:cubicBezTo>
                      <a:pt x="6231529" y="3081431"/>
                      <a:pt x="6110385" y="3094280"/>
                      <a:pt x="5908985" y="3113153"/>
                    </a:cubicBezTo>
                    <a:cubicBezTo>
                      <a:pt x="5707585" y="3132026"/>
                      <a:pt x="5681561" y="3120679"/>
                      <a:pt x="5469094" y="3113153"/>
                    </a:cubicBezTo>
                    <a:cubicBezTo>
                      <a:pt x="5256627" y="3105627"/>
                      <a:pt x="5239695" y="3131551"/>
                      <a:pt x="5029203" y="3113153"/>
                    </a:cubicBezTo>
                    <a:cubicBezTo>
                      <a:pt x="4818711" y="3094755"/>
                      <a:pt x="4684725" y="3135818"/>
                      <a:pt x="4517091" y="3113153"/>
                    </a:cubicBezTo>
                    <a:cubicBezTo>
                      <a:pt x="4349457" y="3090488"/>
                      <a:pt x="4148007" y="3101200"/>
                      <a:pt x="3860537" y="3113153"/>
                    </a:cubicBezTo>
                    <a:cubicBezTo>
                      <a:pt x="3573067" y="3125106"/>
                      <a:pt x="3509870" y="3094605"/>
                      <a:pt x="3203983" y="3113153"/>
                    </a:cubicBezTo>
                    <a:cubicBezTo>
                      <a:pt x="2898096" y="3131701"/>
                      <a:pt x="2619111" y="3133591"/>
                      <a:pt x="2402987" y="3113153"/>
                    </a:cubicBezTo>
                    <a:cubicBezTo>
                      <a:pt x="2186863" y="3092715"/>
                      <a:pt x="2029681" y="3080562"/>
                      <a:pt x="1746433" y="3113153"/>
                    </a:cubicBezTo>
                    <a:cubicBezTo>
                      <a:pt x="1463185" y="3145744"/>
                      <a:pt x="1249219" y="3097151"/>
                      <a:pt x="1017659" y="3113153"/>
                    </a:cubicBezTo>
                    <a:cubicBezTo>
                      <a:pt x="786099" y="3129155"/>
                      <a:pt x="276753" y="3159392"/>
                      <a:pt x="0" y="3113153"/>
                    </a:cubicBezTo>
                    <a:cubicBezTo>
                      <a:pt x="-21830" y="2942226"/>
                      <a:pt x="15331" y="2777361"/>
                      <a:pt x="0" y="2490522"/>
                    </a:cubicBezTo>
                    <a:cubicBezTo>
                      <a:pt x="-15331" y="2203683"/>
                      <a:pt x="15936" y="2170663"/>
                      <a:pt x="0" y="1930155"/>
                    </a:cubicBezTo>
                    <a:cubicBezTo>
                      <a:pt x="-15936" y="1689647"/>
                      <a:pt x="8500" y="1606478"/>
                      <a:pt x="0" y="1338656"/>
                    </a:cubicBezTo>
                    <a:cubicBezTo>
                      <a:pt x="-8500" y="1070834"/>
                      <a:pt x="-17913" y="945823"/>
                      <a:pt x="0" y="809420"/>
                    </a:cubicBezTo>
                    <a:cubicBezTo>
                      <a:pt x="17913" y="673017"/>
                      <a:pt x="2032" y="347989"/>
                      <a:pt x="0" y="0"/>
                    </a:cubicBezTo>
                    <a:close/>
                  </a:path>
                  <a:path w="7222093" h="3113153" stroke="0" extrusionOk="0">
                    <a:moveTo>
                      <a:pt x="0" y="0"/>
                    </a:moveTo>
                    <a:cubicBezTo>
                      <a:pt x="304702" y="12456"/>
                      <a:pt x="430477" y="7192"/>
                      <a:pt x="656554" y="0"/>
                    </a:cubicBezTo>
                    <a:cubicBezTo>
                      <a:pt x="882631" y="-7192"/>
                      <a:pt x="943281" y="-169"/>
                      <a:pt x="1096445" y="0"/>
                    </a:cubicBezTo>
                    <a:cubicBezTo>
                      <a:pt x="1249609" y="169"/>
                      <a:pt x="1597633" y="-5660"/>
                      <a:pt x="1752999" y="0"/>
                    </a:cubicBezTo>
                    <a:cubicBezTo>
                      <a:pt x="1908365" y="5660"/>
                      <a:pt x="2054547" y="-20494"/>
                      <a:pt x="2265111" y="0"/>
                    </a:cubicBezTo>
                    <a:cubicBezTo>
                      <a:pt x="2475675" y="20494"/>
                      <a:pt x="2689453" y="-14662"/>
                      <a:pt x="2849444" y="0"/>
                    </a:cubicBezTo>
                    <a:cubicBezTo>
                      <a:pt x="3009435" y="14662"/>
                      <a:pt x="3255051" y="35832"/>
                      <a:pt x="3578219" y="0"/>
                    </a:cubicBezTo>
                    <a:cubicBezTo>
                      <a:pt x="3901387" y="-35832"/>
                      <a:pt x="4074754" y="34855"/>
                      <a:pt x="4379215" y="0"/>
                    </a:cubicBezTo>
                    <a:cubicBezTo>
                      <a:pt x="4683676" y="-34855"/>
                      <a:pt x="4756621" y="25194"/>
                      <a:pt x="4963548" y="0"/>
                    </a:cubicBezTo>
                    <a:cubicBezTo>
                      <a:pt x="5170475" y="-25194"/>
                      <a:pt x="5513866" y="6463"/>
                      <a:pt x="5764543" y="0"/>
                    </a:cubicBezTo>
                    <a:cubicBezTo>
                      <a:pt x="6015221" y="-6463"/>
                      <a:pt x="6154464" y="-3842"/>
                      <a:pt x="6276655" y="0"/>
                    </a:cubicBezTo>
                    <a:cubicBezTo>
                      <a:pt x="6398846" y="3842"/>
                      <a:pt x="6911913" y="43711"/>
                      <a:pt x="7222093" y="0"/>
                    </a:cubicBezTo>
                    <a:cubicBezTo>
                      <a:pt x="7203064" y="279863"/>
                      <a:pt x="7205679" y="286655"/>
                      <a:pt x="7222093" y="560368"/>
                    </a:cubicBezTo>
                    <a:cubicBezTo>
                      <a:pt x="7238507" y="834081"/>
                      <a:pt x="7200882" y="965170"/>
                      <a:pt x="7222093" y="1120735"/>
                    </a:cubicBezTo>
                    <a:cubicBezTo>
                      <a:pt x="7243304" y="1276300"/>
                      <a:pt x="7243415" y="1616691"/>
                      <a:pt x="7222093" y="1774497"/>
                    </a:cubicBezTo>
                    <a:cubicBezTo>
                      <a:pt x="7200771" y="1932303"/>
                      <a:pt x="7201962" y="2134196"/>
                      <a:pt x="7222093" y="2365996"/>
                    </a:cubicBezTo>
                    <a:cubicBezTo>
                      <a:pt x="7242224" y="2597796"/>
                      <a:pt x="7258333" y="2942812"/>
                      <a:pt x="7222093" y="3113153"/>
                    </a:cubicBezTo>
                    <a:cubicBezTo>
                      <a:pt x="7030819" y="3127876"/>
                      <a:pt x="6863185" y="3137580"/>
                      <a:pt x="6709981" y="3113153"/>
                    </a:cubicBezTo>
                    <a:cubicBezTo>
                      <a:pt x="6556777" y="3088726"/>
                      <a:pt x="6300270" y="3131222"/>
                      <a:pt x="5981206" y="3113153"/>
                    </a:cubicBezTo>
                    <a:cubicBezTo>
                      <a:pt x="5662142" y="3095084"/>
                      <a:pt x="5689058" y="3132408"/>
                      <a:pt x="5469094" y="3113153"/>
                    </a:cubicBezTo>
                    <a:cubicBezTo>
                      <a:pt x="5249130" y="3093898"/>
                      <a:pt x="5077899" y="3099698"/>
                      <a:pt x="4740319" y="3113153"/>
                    </a:cubicBezTo>
                    <a:cubicBezTo>
                      <a:pt x="4402740" y="3126608"/>
                      <a:pt x="4267402" y="3149620"/>
                      <a:pt x="3939323" y="3113153"/>
                    </a:cubicBezTo>
                    <a:cubicBezTo>
                      <a:pt x="3611244" y="3076686"/>
                      <a:pt x="3634037" y="3111110"/>
                      <a:pt x="3427211" y="3113153"/>
                    </a:cubicBezTo>
                    <a:cubicBezTo>
                      <a:pt x="3220385" y="3115196"/>
                      <a:pt x="3052911" y="3096120"/>
                      <a:pt x="2842878" y="3113153"/>
                    </a:cubicBezTo>
                    <a:cubicBezTo>
                      <a:pt x="2632845" y="3130186"/>
                      <a:pt x="2534122" y="3116707"/>
                      <a:pt x="2330766" y="3113153"/>
                    </a:cubicBezTo>
                    <a:cubicBezTo>
                      <a:pt x="2127410" y="3109599"/>
                      <a:pt x="1983537" y="3119677"/>
                      <a:pt x="1890875" y="3113153"/>
                    </a:cubicBezTo>
                    <a:cubicBezTo>
                      <a:pt x="1798213" y="3106629"/>
                      <a:pt x="1655773" y="3107800"/>
                      <a:pt x="1450984" y="3113153"/>
                    </a:cubicBezTo>
                    <a:cubicBezTo>
                      <a:pt x="1246195" y="3118506"/>
                      <a:pt x="913779" y="3128618"/>
                      <a:pt x="649988" y="3113153"/>
                    </a:cubicBezTo>
                    <a:cubicBezTo>
                      <a:pt x="386197" y="3097688"/>
                      <a:pt x="144219" y="3121146"/>
                      <a:pt x="0" y="3113153"/>
                    </a:cubicBezTo>
                    <a:cubicBezTo>
                      <a:pt x="19717" y="2822766"/>
                      <a:pt x="-11799" y="2624603"/>
                      <a:pt x="0" y="2428259"/>
                    </a:cubicBezTo>
                    <a:cubicBezTo>
                      <a:pt x="11799" y="2231915"/>
                      <a:pt x="29791" y="1986909"/>
                      <a:pt x="0" y="1743366"/>
                    </a:cubicBezTo>
                    <a:cubicBezTo>
                      <a:pt x="-29791" y="1499823"/>
                      <a:pt x="3546" y="1328846"/>
                      <a:pt x="0" y="1151867"/>
                    </a:cubicBezTo>
                    <a:cubicBezTo>
                      <a:pt x="-3546" y="974888"/>
                      <a:pt x="21958" y="287997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2513422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31C4C0-14A9-42BA-8F15-4DF20C92A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4523" y="5364757"/>
                <a:ext cx="1092630" cy="13548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36FCCF-2DB0-49D6-B088-3CDA02C08D22}"/>
                  </a:ext>
                </a:extLst>
              </p:cNvPr>
              <p:cNvSpPr txBox="1"/>
              <p:nvPr/>
            </p:nvSpPr>
            <p:spPr>
              <a:xfrm>
                <a:off x="4568314" y="3326297"/>
                <a:ext cx="20426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Fit CB to N-Parabolas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FB8E45-AA30-4341-A199-D32E9B4640FE}"/>
                </a:ext>
              </a:extLst>
            </p:cNvPr>
            <p:cNvSpPr txBox="1"/>
            <p:nvPr/>
          </p:nvSpPr>
          <p:spPr>
            <a:xfrm>
              <a:off x="4664162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MODEL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C4FDB-2CCC-4AEA-8746-4F84F35C0D45}"/>
                </a:ext>
              </a:extLst>
            </p:cNvPr>
            <p:cNvSpPr txBox="1"/>
            <p:nvPr/>
          </p:nvSpPr>
          <p:spPr>
            <a:xfrm>
              <a:off x="6578687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92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EE1011-6D20-42B8-9D27-5908DE60E1B0}"/>
              </a:ext>
            </a:extLst>
          </p:cNvPr>
          <p:cNvGrpSpPr/>
          <p:nvPr/>
        </p:nvGrpSpPr>
        <p:grpSpPr>
          <a:xfrm>
            <a:off x="7629525" y="486262"/>
            <a:ext cx="3395034" cy="6303155"/>
            <a:chOff x="6829424" y="476250"/>
            <a:chExt cx="3400427" cy="63131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B988C-CD58-425D-BE87-99C81AA1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41" t="12779" r="8156" b="3610"/>
            <a:stretch/>
          </p:blipFill>
          <p:spPr>
            <a:xfrm>
              <a:off x="6829424" y="476250"/>
              <a:ext cx="3303403" cy="6313168"/>
            </a:xfrm>
            <a:custGeom>
              <a:avLst/>
              <a:gdLst>
                <a:gd name="connsiteX0" fmla="*/ 0 w 3303403"/>
                <a:gd name="connsiteY0" fmla="*/ 0 h 6313168"/>
                <a:gd name="connsiteX1" fmla="*/ 726749 w 3303403"/>
                <a:gd name="connsiteY1" fmla="*/ 0 h 6313168"/>
                <a:gd name="connsiteX2" fmla="*/ 1387429 w 3303403"/>
                <a:gd name="connsiteY2" fmla="*/ 0 h 6313168"/>
                <a:gd name="connsiteX3" fmla="*/ 2114178 w 3303403"/>
                <a:gd name="connsiteY3" fmla="*/ 0 h 6313168"/>
                <a:gd name="connsiteX4" fmla="*/ 2675756 w 3303403"/>
                <a:gd name="connsiteY4" fmla="*/ 0 h 6313168"/>
                <a:gd name="connsiteX5" fmla="*/ 3303403 w 3303403"/>
                <a:gd name="connsiteY5" fmla="*/ 0 h 6313168"/>
                <a:gd name="connsiteX6" fmla="*/ 3303403 w 3303403"/>
                <a:gd name="connsiteY6" fmla="*/ 568185 h 6313168"/>
                <a:gd name="connsiteX7" fmla="*/ 3303403 w 3303403"/>
                <a:gd name="connsiteY7" fmla="*/ 1199502 h 6313168"/>
                <a:gd name="connsiteX8" fmla="*/ 3303403 w 3303403"/>
                <a:gd name="connsiteY8" fmla="*/ 1957082 h 6313168"/>
                <a:gd name="connsiteX9" fmla="*/ 3303403 w 3303403"/>
                <a:gd name="connsiteY9" fmla="*/ 2651531 h 6313168"/>
                <a:gd name="connsiteX10" fmla="*/ 3303403 w 3303403"/>
                <a:gd name="connsiteY10" fmla="*/ 3156584 h 6313168"/>
                <a:gd name="connsiteX11" fmla="*/ 3303403 w 3303403"/>
                <a:gd name="connsiteY11" fmla="*/ 3661637 h 6313168"/>
                <a:gd name="connsiteX12" fmla="*/ 3303403 w 3303403"/>
                <a:gd name="connsiteY12" fmla="*/ 4356086 h 6313168"/>
                <a:gd name="connsiteX13" fmla="*/ 3303403 w 3303403"/>
                <a:gd name="connsiteY13" fmla="*/ 4798008 h 6313168"/>
                <a:gd name="connsiteX14" fmla="*/ 3303403 w 3303403"/>
                <a:gd name="connsiteY14" fmla="*/ 5555588 h 6313168"/>
                <a:gd name="connsiteX15" fmla="*/ 3303403 w 3303403"/>
                <a:gd name="connsiteY15" fmla="*/ 6313168 h 6313168"/>
                <a:gd name="connsiteX16" fmla="*/ 2741824 w 3303403"/>
                <a:gd name="connsiteY16" fmla="*/ 6313168 h 6313168"/>
                <a:gd name="connsiteX17" fmla="*/ 2147212 w 3303403"/>
                <a:gd name="connsiteY17" fmla="*/ 6313168 h 6313168"/>
                <a:gd name="connsiteX18" fmla="*/ 1420463 w 3303403"/>
                <a:gd name="connsiteY18" fmla="*/ 6313168 h 6313168"/>
                <a:gd name="connsiteX19" fmla="*/ 759783 w 3303403"/>
                <a:gd name="connsiteY19" fmla="*/ 6313168 h 6313168"/>
                <a:gd name="connsiteX20" fmla="*/ 0 w 3303403"/>
                <a:gd name="connsiteY20" fmla="*/ 6313168 h 6313168"/>
                <a:gd name="connsiteX21" fmla="*/ 0 w 3303403"/>
                <a:gd name="connsiteY21" fmla="*/ 5681851 h 6313168"/>
                <a:gd name="connsiteX22" fmla="*/ 0 w 3303403"/>
                <a:gd name="connsiteY22" fmla="*/ 5239929 h 6313168"/>
                <a:gd name="connsiteX23" fmla="*/ 0 w 3303403"/>
                <a:gd name="connsiteY23" fmla="*/ 4671744 h 6313168"/>
                <a:gd name="connsiteX24" fmla="*/ 0 w 3303403"/>
                <a:gd name="connsiteY24" fmla="*/ 4229823 h 6313168"/>
                <a:gd name="connsiteX25" fmla="*/ 0 w 3303403"/>
                <a:gd name="connsiteY25" fmla="*/ 3661637 h 6313168"/>
                <a:gd name="connsiteX26" fmla="*/ 0 w 3303403"/>
                <a:gd name="connsiteY26" fmla="*/ 3156584 h 6313168"/>
                <a:gd name="connsiteX27" fmla="*/ 0 w 3303403"/>
                <a:gd name="connsiteY27" fmla="*/ 2651531 h 6313168"/>
                <a:gd name="connsiteX28" fmla="*/ 0 w 3303403"/>
                <a:gd name="connsiteY28" fmla="*/ 2083345 h 6313168"/>
                <a:gd name="connsiteX29" fmla="*/ 0 w 3303403"/>
                <a:gd name="connsiteY29" fmla="*/ 1578292 h 6313168"/>
                <a:gd name="connsiteX30" fmla="*/ 0 w 3303403"/>
                <a:gd name="connsiteY30" fmla="*/ 1136370 h 6313168"/>
                <a:gd name="connsiteX31" fmla="*/ 0 w 3303403"/>
                <a:gd name="connsiteY31" fmla="*/ 0 h 631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3403" h="6313168" fill="none" extrusionOk="0">
                  <a:moveTo>
                    <a:pt x="0" y="0"/>
                  </a:moveTo>
                  <a:cubicBezTo>
                    <a:pt x="235380" y="-29436"/>
                    <a:pt x="468734" y="-34560"/>
                    <a:pt x="726749" y="0"/>
                  </a:cubicBezTo>
                  <a:cubicBezTo>
                    <a:pt x="984764" y="34560"/>
                    <a:pt x="1199070" y="-15953"/>
                    <a:pt x="1387429" y="0"/>
                  </a:cubicBezTo>
                  <a:cubicBezTo>
                    <a:pt x="1575788" y="15953"/>
                    <a:pt x="1792302" y="28216"/>
                    <a:pt x="2114178" y="0"/>
                  </a:cubicBezTo>
                  <a:cubicBezTo>
                    <a:pt x="2436054" y="-28216"/>
                    <a:pt x="2542394" y="-25263"/>
                    <a:pt x="2675756" y="0"/>
                  </a:cubicBezTo>
                  <a:cubicBezTo>
                    <a:pt x="2809118" y="25263"/>
                    <a:pt x="3065587" y="9018"/>
                    <a:pt x="3303403" y="0"/>
                  </a:cubicBezTo>
                  <a:cubicBezTo>
                    <a:pt x="3298901" y="141126"/>
                    <a:pt x="3320406" y="433683"/>
                    <a:pt x="3303403" y="568185"/>
                  </a:cubicBezTo>
                  <a:cubicBezTo>
                    <a:pt x="3286400" y="702687"/>
                    <a:pt x="3278327" y="884778"/>
                    <a:pt x="3303403" y="1199502"/>
                  </a:cubicBezTo>
                  <a:cubicBezTo>
                    <a:pt x="3328479" y="1514226"/>
                    <a:pt x="3284717" y="1641206"/>
                    <a:pt x="3303403" y="1957082"/>
                  </a:cubicBezTo>
                  <a:cubicBezTo>
                    <a:pt x="3322089" y="2272958"/>
                    <a:pt x="3324536" y="2425168"/>
                    <a:pt x="3303403" y="2651531"/>
                  </a:cubicBezTo>
                  <a:cubicBezTo>
                    <a:pt x="3282270" y="2877894"/>
                    <a:pt x="3304948" y="2932729"/>
                    <a:pt x="3303403" y="3156584"/>
                  </a:cubicBezTo>
                  <a:cubicBezTo>
                    <a:pt x="3301858" y="3380439"/>
                    <a:pt x="3324765" y="3487438"/>
                    <a:pt x="3303403" y="3661637"/>
                  </a:cubicBezTo>
                  <a:cubicBezTo>
                    <a:pt x="3282041" y="3835836"/>
                    <a:pt x="3275492" y="4125156"/>
                    <a:pt x="3303403" y="4356086"/>
                  </a:cubicBezTo>
                  <a:cubicBezTo>
                    <a:pt x="3331314" y="4587016"/>
                    <a:pt x="3308308" y="4603526"/>
                    <a:pt x="3303403" y="4798008"/>
                  </a:cubicBezTo>
                  <a:cubicBezTo>
                    <a:pt x="3298498" y="4992490"/>
                    <a:pt x="3276999" y="5359143"/>
                    <a:pt x="3303403" y="5555588"/>
                  </a:cubicBezTo>
                  <a:cubicBezTo>
                    <a:pt x="3329807" y="5752033"/>
                    <a:pt x="3299601" y="6129666"/>
                    <a:pt x="3303403" y="6313168"/>
                  </a:cubicBezTo>
                  <a:cubicBezTo>
                    <a:pt x="3190033" y="6335204"/>
                    <a:pt x="2906730" y="6329323"/>
                    <a:pt x="2741824" y="6313168"/>
                  </a:cubicBezTo>
                  <a:cubicBezTo>
                    <a:pt x="2576918" y="6297013"/>
                    <a:pt x="2344618" y="6288931"/>
                    <a:pt x="2147212" y="6313168"/>
                  </a:cubicBezTo>
                  <a:cubicBezTo>
                    <a:pt x="1949806" y="6337405"/>
                    <a:pt x="1581036" y="6301147"/>
                    <a:pt x="1420463" y="6313168"/>
                  </a:cubicBezTo>
                  <a:cubicBezTo>
                    <a:pt x="1259890" y="6325189"/>
                    <a:pt x="916445" y="6291795"/>
                    <a:pt x="759783" y="6313168"/>
                  </a:cubicBezTo>
                  <a:cubicBezTo>
                    <a:pt x="603121" y="6334541"/>
                    <a:pt x="221170" y="6348335"/>
                    <a:pt x="0" y="6313168"/>
                  </a:cubicBezTo>
                  <a:cubicBezTo>
                    <a:pt x="27899" y="6105636"/>
                    <a:pt x="7695" y="5937636"/>
                    <a:pt x="0" y="5681851"/>
                  </a:cubicBezTo>
                  <a:cubicBezTo>
                    <a:pt x="-7695" y="5426066"/>
                    <a:pt x="-11282" y="5414355"/>
                    <a:pt x="0" y="5239929"/>
                  </a:cubicBezTo>
                  <a:cubicBezTo>
                    <a:pt x="11282" y="5065503"/>
                    <a:pt x="12329" y="4810762"/>
                    <a:pt x="0" y="4671744"/>
                  </a:cubicBezTo>
                  <a:cubicBezTo>
                    <a:pt x="-12329" y="4532727"/>
                    <a:pt x="-728" y="4378257"/>
                    <a:pt x="0" y="4229823"/>
                  </a:cubicBezTo>
                  <a:cubicBezTo>
                    <a:pt x="728" y="4081389"/>
                    <a:pt x="-4706" y="3871712"/>
                    <a:pt x="0" y="3661637"/>
                  </a:cubicBezTo>
                  <a:cubicBezTo>
                    <a:pt x="4706" y="3451562"/>
                    <a:pt x="16990" y="3404459"/>
                    <a:pt x="0" y="3156584"/>
                  </a:cubicBezTo>
                  <a:cubicBezTo>
                    <a:pt x="-16990" y="2908709"/>
                    <a:pt x="8523" y="2887230"/>
                    <a:pt x="0" y="2651531"/>
                  </a:cubicBezTo>
                  <a:cubicBezTo>
                    <a:pt x="-8523" y="2415832"/>
                    <a:pt x="-4697" y="2274823"/>
                    <a:pt x="0" y="2083345"/>
                  </a:cubicBezTo>
                  <a:cubicBezTo>
                    <a:pt x="4697" y="1891867"/>
                    <a:pt x="7671" y="1798682"/>
                    <a:pt x="0" y="1578292"/>
                  </a:cubicBezTo>
                  <a:cubicBezTo>
                    <a:pt x="-7671" y="1357902"/>
                    <a:pt x="16540" y="1232787"/>
                    <a:pt x="0" y="1136370"/>
                  </a:cubicBezTo>
                  <a:cubicBezTo>
                    <a:pt x="-16540" y="1039953"/>
                    <a:pt x="-23187" y="465492"/>
                    <a:pt x="0" y="0"/>
                  </a:cubicBezTo>
                  <a:close/>
                </a:path>
                <a:path w="3303403" h="6313168" stroke="0" extrusionOk="0">
                  <a:moveTo>
                    <a:pt x="0" y="0"/>
                  </a:moveTo>
                  <a:cubicBezTo>
                    <a:pt x="127903" y="-13637"/>
                    <a:pt x="306375" y="15337"/>
                    <a:pt x="561579" y="0"/>
                  </a:cubicBezTo>
                  <a:cubicBezTo>
                    <a:pt x="816783" y="-15337"/>
                    <a:pt x="1015728" y="5276"/>
                    <a:pt x="1288327" y="0"/>
                  </a:cubicBezTo>
                  <a:cubicBezTo>
                    <a:pt x="1560926" y="-5276"/>
                    <a:pt x="1667523" y="-6821"/>
                    <a:pt x="1882940" y="0"/>
                  </a:cubicBezTo>
                  <a:cubicBezTo>
                    <a:pt x="2098357" y="6821"/>
                    <a:pt x="2245716" y="34262"/>
                    <a:pt x="2576654" y="0"/>
                  </a:cubicBezTo>
                  <a:cubicBezTo>
                    <a:pt x="2907592" y="-34262"/>
                    <a:pt x="3143242" y="-12322"/>
                    <a:pt x="3303403" y="0"/>
                  </a:cubicBezTo>
                  <a:cubicBezTo>
                    <a:pt x="3280231" y="155859"/>
                    <a:pt x="3286945" y="312120"/>
                    <a:pt x="3303403" y="568185"/>
                  </a:cubicBezTo>
                  <a:cubicBezTo>
                    <a:pt x="3319861" y="824250"/>
                    <a:pt x="3282792" y="886455"/>
                    <a:pt x="3303403" y="1010107"/>
                  </a:cubicBezTo>
                  <a:cubicBezTo>
                    <a:pt x="3324014" y="1133759"/>
                    <a:pt x="3283323" y="1335433"/>
                    <a:pt x="3303403" y="1515160"/>
                  </a:cubicBezTo>
                  <a:cubicBezTo>
                    <a:pt x="3323483" y="1694887"/>
                    <a:pt x="3326080" y="1897642"/>
                    <a:pt x="3303403" y="2083345"/>
                  </a:cubicBezTo>
                  <a:cubicBezTo>
                    <a:pt x="3280726" y="2269048"/>
                    <a:pt x="3326115" y="2436965"/>
                    <a:pt x="3303403" y="2588399"/>
                  </a:cubicBezTo>
                  <a:cubicBezTo>
                    <a:pt x="3280691" y="2739833"/>
                    <a:pt x="3292411" y="2932292"/>
                    <a:pt x="3303403" y="3093452"/>
                  </a:cubicBezTo>
                  <a:cubicBezTo>
                    <a:pt x="3314395" y="3254612"/>
                    <a:pt x="3327712" y="3454565"/>
                    <a:pt x="3303403" y="3598506"/>
                  </a:cubicBezTo>
                  <a:cubicBezTo>
                    <a:pt x="3279094" y="3742447"/>
                    <a:pt x="3309566" y="4067367"/>
                    <a:pt x="3303403" y="4229823"/>
                  </a:cubicBezTo>
                  <a:cubicBezTo>
                    <a:pt x="3297240" y="4392279"/>
                    <a:pt x="3324490" y="4696022"/>
                    <a:pt x="3303403" y="4861139"/>
                  </a:cubicBezTo>
                  <a:cubicBezTo>
                    <a:pt x="3282316" y="5026256"/>
                    <a:pt x="3283606" y="5262126"/>
                    <a:pt x="3303403" y="5366193"/>
                  </a:cubicBezTo>
                  <a:cubicBezTo>
                    <a:pt x="3323200" y="5470260"/>
                    <a:pt x="3282761" y="6072298"/>
                    <a:pt x="3303403" y="6313168"/>
                  </a:cubicBezTo>
                  <a:cubicBezTo>
                    <a:pt x="3088656" y="6330278"/>
                    <a:pt x="2826520" y="6301842"/>
                    <a:pt x="2609688" y="6313168"/>
                  </a:cubicBezTo>
                  <a:cubicBezTo>
                    <a:pt x="2392857" y="6324494"/>
                    <a:pt x="2277403" y="6336773"/>
                    <a:pt x="1949008" y="6313168"/>
                  </a:cubicBezTo>
                  <a:cubicBezTo>
                    <a:pt x="1620613" y="6289563"/>
                    <a:pt x="1390031" y="6339717"/>
                    <a:pt x="1222259" y="6313168"/>
                  </a:cubicBezTo>
                  <a:cubicBezTo>
                    <a:pt x="1054487" y="6286619"/>
                    <a:pt x="849537" y="6301499"/>
                    <a:pt x="660681" y="6313168"/>
                  </a:cubicBezTo>
                  <a:cubicBezTo>
                    <a:pt x="471825" y="6324837"/>
                    <a:pt x="302178" y="6325486"/>
                    <a:pt x="0" y="6313168"/>
                  </a:cubicBezTo>
                  <a:cubicBezTo>
                    <a:pt x="-19761" y="6177577"/>
                    <a:pt x="-3930" y="5996316"/>
                    <a:pt x="0" y="5808115"/>
                  </a:cubicBezTo>
                  <a:cubicBezTo>
                    <a:pt x="3930" y="5619914"/>
                    <a:pt x="15980" y="5454453"/>
                    <a:pt x="0" y="5239929"/>
                  </a:cubicBezTo>
                  <a:cubicBezTo>
                    <a:pt x="-15980" y="5025405"/>
                    <a:pt x="-16408" y="4942184"/>
                    <a:pt x="0" y="4798008"/>
                  </a:cubicBezTo>
                  <a:cubicBezTo>
                    <a:pt x="16408" y="4653832"/>
                    <a:pt x="-12613" y="4437948"/>
                    <a:pt x="0" y="4229823"/>
                  </a:cubicBezTo>
                  <a:cubicBezTo>
                    <a:pt x="12613" y="4021699"/>
                    <a:pt x="-8203" y="3898610"/>
                    <a:pt x="0" y="3787901"/>
                  </a:cubicBezTo>
                  <a:cubicBezTo>
                    <a:pt x="8203" y="3677192"/>
                    <a:pt x="-603" y="3493068"/>
                    <a:pt x="0" y="3219716"/>
                  </a:cubicBezTo>
                  <a:cubicBezTo>
                    <a:pt x="603" y="2946364"/>
                    <a:pt x="-12708" y="2835980"/>
                    <a:pt x="0" y="2525267"/>
                  </a:cubicBezTo>
                  <a:cubicBezTo>
                    <a:pt x="12708" y="2214554"/>
                    <a:pt x="-17110" y="2206261"/>
                    <a:pt x="0" y="2083345"/>
                  </a:cubicBezTo>
                  <a:cubicBezTo>
                    <a:pt x="17110" y="1960429"/>
                    <a:pt x="-25641" y="1570926"/>
                    <a:pt x="0" y="1325765"/>
                  </a:cubicBezTo>
                  <a:cubicBezTo>
                    <a:pt x="25641" y="1080604"/>
                    <a:pt x="16067" y="1068186"/>
                    <a:pt x="0" y="883844"/>
                  </a:cubicBezTo>
                  <a:cubicBezTo>
                    <a:pt x="-16067" y="699502"/>
                    <a:pt x="-194" y="43866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163923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3966C-90E7-44CD-AC98-2D81FFBD5978}"/>
                </a:ext>
              </a:extLst>
            </p:cNvPr>
            <p:cNvSpPr txBox="1"/>
            <p:nvPr/>
          </p:nvSpPr>
          <p:spPr>
            <a:xfrm>
              <a:off x="8963025" y="187849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HX-ARPES regime</a:t>
              </a:r>
            </a:p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2000 – 6000 eV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9B4F16-3F87-4205-BD9C-38A72F96B201}"/>
                </a:ext>
              </a:extLst>
            </p:cNvPr>
            <p:cNvSpPr txBox="1"/>
            <p:nvPr/>
          </p:nvSpPr>
          <p:spPr>
            <a:xfrm>
              <a:off x="8724900" y="4364522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SX-ARPES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310 – 1600 eV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00E0AF-D2A2-4BA1-AD7F-E15323FD253C}"/>
                </a:ext>
              </a:extLst>
            </p:cNvPr>
            <p:cNvSpPr txBox="1"/>
            <p:nvPr/>
          </p:nvSpPr>
          <p:spPr>
            <a:xfrm>
              <a:off x="8543925" y="563134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UV-ARPES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10 – 200 eV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Arial Nova Cond" panose="020B0506020202020204" pitchFamily="34" charset="0"/>
                  </a:rPr>
                  <a:t>Brillouin Zone Navigation: Relating photon energy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lang="en-GB" sz="2800" b="1" dirty="0">
                  <a:latin typeface="Arial Nova Cond" panose="020B0506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‘Example_002_BZ_Navigation.mlx’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example.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306EAB4E-9C3B-4761-830A-A7E0BD195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b="13332"/>
          <a:stretch/>
        </p:blipFill>
        <p:spPr bwMode="auto">
          <a:xfrm>
            <a:off x="971550" y="552449"/>
            <a:ext cx="6011401" cy="3016319"/>
          </a:xfrm>
          <a:custGeom>
            <a:avLst/>
            <a:gdLst>
              <a:gd name="connsiteX0" fmla="*/ 0 w 6011401"/>
              <a:gd name="connsiteY0" fmla="*/ 0 h 3016319"/>
              <a:gd name="connsiteX1" fmla="*/ 728047 w 6011401"/>
              <a:gd name="connsiteY1" fmla="*/ 0 h 3016319"/>
              <a:gd name="connsiteX2" fmla="*/ 1516209 w 6011401"/>
              <a:gd name="connsiteY2" fmla="*/ 0 h 3016319"/>
              <a:gd name="connsiteX3" fmla="*/ 2304370 w 6011401"/>
              <a:gd name="connsiteY3" fmla="*/ 0 h 3016319"/>
              <a:gd name="connsiteX4" fmla="*/ 2791962 w 6011401"/>
              <a:gd name="connsiteY4" fmla="*/ 0 h 3016319"/>
              <a:gd name="connsiteX5" fmla="*/ 3459895 w 6011401"/>
              <a:gd name="connsiteY5" fmla="*/ 0 h 3016319"/>
              <a:gd name="connsiteX6" fmla="*/ 4187943 w 6011401"/>
              <a:gd name="connsiteY6" fmla="*/ 0 h 3016319"/>
              <a:gd name="connsiteX7" fmla="*/ 4735648 w 6011401"/>
              <a:gd name="connsiteY7" fmla="*/ 0 h 3016319"/>
              <a:gd name="connsiteX8" fmla="*/ 5223240 w 6011401"/>
              <a:gd name="connsiteY8" fmla="*/ 0 h 3016319"/>
              <a:gd name="connsiteX9" fmla="*/ 6011401 w 6011401"/>
              <a:gd name="connsiteY9" fmla="*/ 0 h 3016319"/>
              <a:gd name="connsiteX10" fmla="*/ 6011401 w 6011401"/>
              <a:gd name="connsiteY10" fmla="*/ 573101 h 3016319"/>
              <a:gd name="connsiteX11" fmla="*/ 6011401 w 6011401"/>
              <a:gd name="connsiteY11" fmla="*/ 1236691 h 3016319"/>
              <a:gd name="connsiteX12" fmla="*/ 6011401 w 6011401"/>
              <a:gd name="connsiteY12" fmla="*/ 1839955 h 3016319"/>
              <a:gd name="connsiteX13" fmla="*/ 6011401 w 6011401"/>
              <a:gd name="connsiteY13" fmla="*/ 3016319 h 3016319"/>
              <a:gd name="connsiteX14" fmla="*/ 5463696 w 6011401"/>
              <a:gd name="connsiteY14" fmla="*/ 3016319 h 3016319"/>
              <a:gd name="connsiteX15" fmla="*/ 4976104 w 6011401"/>
              <a:gd name="connsiteY15" fmla="*/ 3016319 h 3016319"/>
              <a:gd name="connsiteX16" fmla="*/ 4308171 w 6011401"/>
              <a:gd name="connsiteY16" fmla="*/ 3016319 h 3016319"/>
              <a:gd name="connsiteX17" fmla="*/ 3700351 w 6011401"/>
              <a:gd name="connsiteY17" fmla="*/ 3016319 h 3016319"/>
              <a:gd name="connsiteX18" fmla="*/ 3212760 w 6011401"/>
              <a:gd name="connsiteY18" fmla="*/ 3016319 h 3016319"/>
              <a:gd name="connsiteX19" fmla="*/ 2725168 w 6011401"/>
              <a:gd name="connsiteY19" fmla="*/ 3016319 h 3016319"/>
              <a:gd name="connsiteX20" fmla="*/ 1997121 w 6011401"/>
              <a:gd name="connsiteY20" fmla="*/ 3016319 h 3016319"/>
              <a:gd name="connsiteX21" fmla="*/ 1389302 w 6011401"/>
              <a:gd name="connsiteY21" fmla="*/ 3016319 h 3016319"/>
              <a:gd name="connsiteX22" fmla="*/ 781482 w 6011401"/>
              <a:gd name="connsiteY22" fmla="*/ 3016319 h 3016319"/>
              <a:gd name="connsiteX23" fmla="*/ 0 w 6011401"/>
              <a:gd name="connsiteY23" fmla="*/ 3016319 h 3016319"/>
              <a:gd name="connsiteX24" fmla="*/ 0 w 6011401"/>
              <a:gd name="connsiteY24" fmla="*/ 2473382 h 3016319"/>
              <a:gd name="connsiteX25" fmla="*/ 0 w 6011401"/>
              <a:gd name="connsiteY25" fmla="*/ 1870118 h 3016319"/>
              <a:gd name="connsiteX26" fmla="*/ 0 w 6011401"/>
              <a:gd name="connsiteY26" fmla="*/ 1297017 h 3016319"/>
              <a:gd name="connsiteX27" fmla="*/ 0 w 6011401"/>
              <a:gd name="connsiteY27" fmla="*/ 754080 h 3016319"/>
              <a:gd name="connsiteX28" fmla="*/ 0 w 6011401"/>
              <a:gd name="connsiteY28" fmla="*/ 0 h 301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401" h="3016319" extrusionOk="0">
                <a:moveTo>
                  <a:pt x="0" y="0"/>
                </a:moveTo>
                <a:cubicBezTo>
                  <a:pt x="284549" y="8514"/>
                  <a:pt x="410134" y="-11757"/>
                  <a:pt x="728047" y="0"/>
                </a:cubicBezTo>
                <a:cubicBezTo>
                  <a:pt x="1045960" y="11757"/>
                  <a:pt x="1200315" y="12374"/>
                  <a:pt x="1516209" y="0"/>
                </a:cubicBezTo>
                <a:cubicBezTo>
                  <a:pt x="1832103" y="-12374"/>
                  <a:pt x="2078627" y="-14676"/>
                  <a:pt x="2304370" y="0"/>
                </a:cubicBezTo>
                <a:cubicBezTo>
                  <a:pt x="2530113" y="14676"/>
                  <a:pt x="2685442" y="14711"/>
                  <a:pt x="2791962" y="0"/>
                </a:cubicBezTo>
                <a:cubicBezTo>
                  <a:pt x="2898482" y="-14711"/>
                  <a:pt x="3222373" y="23211"/>
                  <a:pt x="3459895" y="0"/>
                </a:cubicBezTo>
                <a:cubicBezTo>
                  <a:pt x="3697417" y="-23211"/>
                  <a:pt x="3875367" y="30482"/>
                  <a:pt x="4187943" y="0"/>
                </a:cubicBezTo>
                <a:cubicBezTo>
                  <a:pt x="4500519" y="-30482"/>
                  <a:pt x="4534461" y="9895"/>
                  <a:pt x="4735648" y="0"/>
                </a:cubicBezTo>
                <a:cubicBezTo>
                  <a:pt x="4936835" y="-9895"/>
                  <a:pt x="4994413" y="-16750"/>
                  <a:pt x="5223240" y="0"/>
                </a:cubicBezTo>
                <a:cubicBezTo>
                  <a:pt x="5452067" y="16750"/>
                  <a:pt x="5701993" y="-30632"/>
                  <a:pt x="6011401" y="0"/>
                </a:cubicBezTo>
                <a:cubicBezTo>
                  <a:pt x="6024600" y="161247"/>
                  <a:pt x="5994091" y="338690"/>
                  <a:pt x="6011401" y="573101"/>
                </a:cubicBezTo>
                <a:cubicBezTo>
                  <a:pt x="6028711" y="807512"/>
                  <a:pt x="6041297" y="1103601"/>
                  <a:pt x="6011401" y="1236691"/>
                </a:cubicBezTo>
                <a:cubicBezTo>
                  <a:pt x="5981506" y="1369781"/>
                  <a:pt x="6006274" y="1630067"/>
                  <a:pt x="6011401" y="1839955"/>
                </a:cubicBezTo>
                <a:cubicBezTo>
                  <a:pt x="6016528" y="2049843"/>
                  <a:pt x="6011468" y="2662459"/>
                  <a:pt x="6011401" y="3016319"/>
                </a:cubicBezTo>
                <a:cubicBezTo>
                  <a:pt x="5820254" y="3012409"/>
                  <a:pt x="5579273" y="2990269"/>
                  <a:pt x="5463696" y="3016319"/>
                </a:cubicBezTo>
                <a:cubicBezTo>
                  <a:pt x="5348120" y="3042369"/>
                  <a:pt x="5073930" y="3035213"/>
                  <a:pt x="4976104" y="3016319"/>
                </a:cubicBezTo>
                <a:cubicBezTo>
                  <a:pt x="4878278" y="2997425"/>
                  <a:pt x="4544016" y="2993378"/>
                  <a:pt x="4308171" y="3016319"/>
                </a:cubicBezTo>
                <a:cubicBezTo>
                  <a:pt x="4072326" y="3039260"/>
                  <a:pt x="3963351" y="2986895"/>
                  <a:pt x="3700351" y="3016319"/>
                </a:cubicBezTo>
                <a:cubicBezTo>
                  <a:pt x="3437351" y="3045743"/>
                  <a:pt x="3417879" y="2999456"/>
                  <a:pt x="3212760" y="3016319"/>
                </a:cubicBezTo>
                <a:cubicBezTo>
                  <a:pt x="3007641" y="3033182"/>
                  <a:pt x="2891197" y="2996759"/>
                  <a:pt x="2725168" y="3016319"/>
                </a:cubicBezTo>
                <a:cubicBezTo>
                  <a:pt x="2559139" y="3035879"/>
                  <a:pt x="2146275" y="3011579"/>
                  <a:pt x="1997121" y="3016319"/>
                </a:cubicBezTo>
                <a:cubicBezTo>
                  <a:pt x="1847967" y="3021059"/>
                  <a:pt x="1609065" y="3008913"/>
                  <a:pt x="1389302" y="3016319"/>
                </a:cubicBezTo>
                <a:cubicBezTo>
                  <a:pt x="1169539" y="3023725"/>
                  <a:pt x="1021042" y="3042467"/>
                  <a:pt x="781482" y="3016319"/>
                </a:cubicBezTo>
                <a:cubicBezTo>
                  <a:pt x="541922" y="2990171"/>
                  <a:pt x="316449" y="3039004"/>
                  <a:pt x="0" y="3016319"/>
                </a:cubicBezTo>
                <a:cubicBezTo>
                  <a:pt x="-9722" y="2778078"/>
                  <a:pt x="-11466" y="2615341"/>
                  <a:pt x="0" y="2473382"/>
                </a:cubicBezTo>
                <a:cubicBezTo>
                  <a:pt x="11466" y="2331423"/>
                  <a:pt x="10770" y="2021165"/>
                  <a:pt x="0" y="1870118"/>
                </a:cubicBezTo>
                <a:cubicBezTo>
                  <a:pt x="-10770" y="1719071"/>
                  <a:pt x="-21046" y="1572014"/>
                  <a:pt x="0" y="1297017"/>
                </a:cubicBezTo>
                <a:cubicBezTo>
                  <a:pt x="21046" y="1022020"/>
                  <a:pt x="25605" y="1005935"/>
                  <a:pt x="0" y="754080"/>
                </a:cubicBezTo>
                <a:cubicBezTo>
                  <a:pt x="-25605" y="502225"/>
                  <a:pt x="-29075" y="19843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82856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AF9ECDE-EE07-41F5-96E1-FEDE62651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6" b="15596"/>
          <a:stretch/>
        </p:blipFill>
        <p:spPr bwMode="auto">
          <a:xfrm>
            <a:off x="1437149" y="3627867"/>
            <a:ext cx="6011401" cy="2830080"/>
          </a:xfrm>
          <a:custGeom>
            <a:avLst/>
            <a:gdLst>
              <a:gd name="connsiteX0" fmla="*/ 0 w 6011401"/>
              <a:gd name="connsiteY0" fmla="*/ 0 h 2830080"/>
              <a:gd name="connsiteX1" fmla="*/ 487591 w 6011401"/>
              <a:gd name="connsiteY1" fmla="*/ 0 h 2830080"/>
              <a:gd name="connsiteX2" fmla="*/ 1095411 w 6011401"/>
              <a:gd name="connsiteY2" fmla="*/ 0 h 2830080"/>
              <a:gd name="connsiteX3" fmla="*/ 1703230 w 6011401"/>
              <a:gd name="connsiteY3" fmla="*/ 0 h 2830080"/>
              <a:gd name="connsiteX4" fmla="*/ 2311050 w 6011401"/>
              <a:gd name="connsiteY4" fmla="*/ 0 h 2830080"/>
              <a:gd name="connsiteX5" fmla="*/ 3099211 w 6011401"/>
              <a:gd name="connsiteY5" fmla="*/ 0 h 2830080"/>
              <a:gd name="connsiteX6" fmla="*/ 3827259 w 6011401"/>
              <a:gd name="connsiteY6" fmla="*/ 0 h 2830080"/>
              <a:gd name="connsiteX7" fmla="*/ 4374964 w 6011401"/>
              <a:gd name="connsiteY7" fmla="*/ 0 h 2830080"/>
              <a:gd name="connsiteX8" fmla="*/ 5163126 w 6011401"/>
              <a:gd name="connsiteY8" fmla="*/ 0 h 2830080"/>
              <a:gd name="connsiteX9" fmla="*/ 6011401 w 6011401"/>
              <a:gd name="connsiteY9" fmla="*/ 0 h 2830080"/>
              <a:gd name="connsiteX10" fmla="*/ 6011401 w 6011401"/>
              <a:gd name="connsiteY10" fmla="*/ 537715 h 2830080"/>
              <a:gd name="connsiteX11" fmla="*/ 6011401 w 6011401"/>
              <a:gd name="connsiteY11" fmla="*/ 1075430 h 2830080"/>
              <a:gd name="connsiteX12" fmla="*/ 6011401 w 6011401"/>
              <a:gd name="connsiteY12" fmla="*/ 1641446 h 2830080"/>
              <a:gd name="connsiteX13" fmla="*/ 6011401 w 6011401"/>
              <a:gd name="connsiteY13" fmla="*/ 2207462 h 2830080"/>
              <a:gd name="connsiteX14" fmla="*/ 6011401 w 6011401"/>
              <a:gd name="connsiteY14" fmla="*/ 2830080 h 2830080"/>
              <a:gd name="connsiteX15" fmla="*/ 5523810 w 6011401"/>
              <a:gd name="connsiteY15" fmla="*/ 2830080 h 2830080"/>
              <a:gd name="connsiteX16" fmla="*/ 4795762 w 6011401"/>
              <a:gd name="connsiteY16" fmla="*/ 2830080 h 2830080"/>
              <a:gd name="connsiteX17" fmla="*/ 4007601 w 6011401"/>
              <a:gd name="connsiteY17" fmla="*/ 2830080 h 2830080"/>
              <a:gd name="connsiteX18" fmla="*/ 3459895 w 6011401"/>
              <a:gd name="connsiteY18" fmla="*/ 2830080 h 2830080"/>
              <a:gd name="connsiteX19" fmla="*/ 2972304 w 6011401"/>
              <a:gd name="connsiteY19" fmla="*/ 2830080 h 2830080"/>
              <a:gd name="connsiteX20" fmla="*/ 2424598 w 6011401"/>
              <a:gd name="connsiteY20" fmla="*/ 2830080 h 2830080"/>
              <a:gd name="connsiteX21" fmla="*/ 1876893 w 6011401"/>
              <a:gd name="connsiteY21" fmla="*/ 2830080 h 2830080"/>
              <a:gd name="connsiteX22" fmla="*/ 1269074 w 6011401"/>
              <a:gd name="connsiteY22" fmla="*/ 2830080 h 2830080"/>
              <a:gd name="connsiteX23" fmla="*/ 721368 w 6011401"/>
              <a:gd name="connsiteY23" fmla="*/ 2830080 h 2830080"/>
              <a:gd name="connsiteX24" fmla="*/ 0 w 6011401"/>
              <a:gd name="connsiteY24" fmla="*/ 2830080 h 2830080"/>
              <a:gd name="connsiteX25" fmla="*/ 0 w 6011401"/>
              <a:gd name="connsiteY25" fmla="*/ 2292365 h 2830080"/>
              <a:gd name="connsiteX26" fmla="*/ 0 w 6011401"/>
              <a:gd name="connsiteY26" fmla="*/ 1754650 h 2830080"/>
              <a:gd name="connsiteX27" fmla="*/ 0 w 6011401"/>
              <a:gd name="connsiteY27" fmla="*/ 1273536 h 2830080"/>
              <a:gd name="connsiteX28" fmla="*/ 0 w 6011401"/>
              <a:gd name="connsiteY28" fmla="*/ 735821 h 2830080"/>
              <a:gd name="connsiteX29" fmla="*/ 0 w 6011401"/>
              <a:gd name="connsiteY29" fmla="*/ 0 h 28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11401" h="2830080" extrusionOk="0">
                <a:moveTo>
                  <a:pt x="0" y="0"/>
                </a:moveTo>
                <a:cubicBezTo>
                  <a:pt x="187176" y="-17139"/>
                  <a:pt x="355334" y="-21167"/>
                  <a:pt x="487591" y="0"/>
                </a:cubicBezTo>
                <a:cubicBezTo>
                  <a:pt x="619848" y="21167"/>
                  <a:pt x="941526" y="-8992"/>
                  <a:pt x="1095411" y="0"/>
                </a:cubicBezTo>
                <a:cubicBezTo>
                  <a:pt x="1249296" y="8992"/>
                  <a:pt x="1538248" y="-13789"/>
                  <a:pt x="1703230" y="0"/>
                </a:cubicBezTo>
                <a:cubicBezTo>
                  <a:pt x="1868212" y="13789"/>
                  <a:pt x="2163675" y="25736"/>
                  <a:pt x="2311050" y="0"/>
                </a:cubicBezTo>
                <a:cubicBezTo>
                  <a:pt x="2458425" y="-25736"/>
                  <a:pt x="2928684" y="-30730"/>
                  <a:pt x="3099211" y="0"/>
                </a:cubicBezTo>
                <a:cubicBezTo>
                  <a:pt x="3269738" y="30730"/>
                  <a:pt x="3629329" y="-1592"/>
                  <a:pt x="3827259" y="0"/>
                </a:cubicBezTo>
                <a:cubicBezTo>
                  <a:pt x="4025189" y="1592"/>
                  <a:pt x="4147025" y="-6443"/>
                  <a:pt x="4374964" y="0"/>
                </a:cubicBezTo>
                <a:cubicBezTo>
                  <a:pt x="4602904" y="6443"/>
                  <a:pt x="4975210" y="31730"/>
                  <a:pt x="5163126" y="0"/>
                </a:cubicBezTo>
                <a:cubicBezTo>
                  <a:pt x="5351042" y="-31730"/>
                  <a:pt x="5658333" y="-2124"/>
                  <a:pt x="6011401" y="0"/>
                </a:cubicBezTo>
                <a:cubicBezTo>
                  <a:pt x="5999669" y="211466"/>
                  <a:pt x="5989921" y="301122"/>
                  <a:pt x="6011401" y="537715"/>
                </a:cubicBezTo>
                <a:cubicBezTo>
                  <a:pt x="6032881" y="774308"/>
                  <a:pt x="6014927" y="824679"/>
                  <a:pt x="6011401" y="1075430"/>
                </a:cubicBezTo>
                <a:cubicBezTo>
                  <a:pt x="6007875" y="1326181"/>
                  <a:pt x="5985671" y="1477505"/>
                  <a:pt x="6011401" y="1641446"/>
                </a:cubicBezTo>
                <a:cubicBezTo>
                  <a:pt x="6037131" y="1805387"/>
                  <a:pt x="6000569" y="2033586"/>
                  <a:pt x="6011401" y="2207462"/>
                </a:cubicBezTo>
                <a:cubicBezTo>
                  <a:pt x="6022233" y="2381338"/>
                  <a:pt x="6008936" y="2588671"/>
                  <a:pt x="6011401" y="2830080"/>
                </a:cubicBezTo>
                <a:cubicBezTo>
                  <a:pt x="5779397" y="2835722"/>
                  <a:pt x="5708661" y="2850095"/>
                  <a:pt x="5523810" y="2830080"/>
                </a:cubicBezTo>
                <a:cubicBezTo>
                  <a:pt x="5338959" y="2810065"/>
                  <a:pt x="5064142" y="2852969"/>
                  <a:pt x="4795762" y="2830080"/>
                </a:cubicBezTo>
                <a:cubicBezTo>
                  <a:pt x="4527382" y="2807191"/>
                  <a:pt x="4260989" y="2816712"/>
                  <a:pt x="4007601" y="2830080"/>
                </a:cubicBezTo>
                <a:cubicBezTo>
                  <a:pt x="3754213" y="2843448"/>
                  <a:pt x="3721739" y="2834286"/>
                  <a:pt x="3459895" y="2830080"/>
                </a:cubicBezTo>
                <a:cubicBezTo>
                  <a:pt x="3198051" y="2825874"/>
                  <a:pt x="3193072" y="2831100"/>
                  <a:pt x="2972304" y="2830080"/>
                </a:cubicBezTo>
                <a:cubicBezTo>
                  <a:pt x="2751536" y="2829060"/>
                  <a:pt x="2594565" y="2837239"/>
                  <a:pt x="2424598" y="2830080"/>
                </a:cubicBezTo>
                <a:cubicBezTo>
                  <a:pt x="2254631" y="2822921"/>
                  <a:pt x="2031552" y="2847157"/>
                  <a:pt x="1876893" y="2830080"/>
                </a:cubicBezTo>
                <a:cubicBezTo>
                  <a:pt x="1722235" y="2813003"/>
                  <a:pt x="1545502" y="2811794"/>
                  <a:pt x="1269074" y="2830080"/>
                </a:cubicBezTo>
                <a:cubicBezTo>
                  <a:pt x="992646" y="2848366"/>
                  <a:pt x="880522" y="2855301"/>
                  <a:pt x="721368" y="2830080"/>
                </a:cubicBezTo>
                <a:cubicBezTo>
                  <a:pt x="562214" y="2804859"/>
                  <a:pt x="228559" y="2815597"/>
                  <a:pt x="0" y="2830080"/>
                </a:cubicBezTo>
                <a:cubicBezTo>
                  <a:pt x="-26762" y="2617572"/>
                  <a:pt x="-20341" y="2465412"/>
                  <a:pt x="0" y="2292365"/>
                </a:cubicBezTo>
                <a:cubicBezTo>
                  <a:pt x="20341" y="2119319"/>
                  <a:pt x="3301" y="1899104"/>
                  <a:pt x="0" y="1754650"/>
                </a:cubicBezTo>
                <a:cubicBezTo>
                  <a:pt x="-3301" y="1610196"/>
                  <a:pt x="-21384" y="1496582"/>
                  <a:pt x="0" y="1273536"/>
                </a:cubicBezTo>
                <a:cubicBezTo>
                  <a:pt x="21384" y="1050490"/>
                  <a:pt x="-21927" y="889261"/>
                  <a:pt x="0" y="735821"/>
                </a:cubicBezTo>
                <a:cubicBezTo>
                  <a:pt x="21927" y="582381"/>
                  <a:pt x="34964" y="3544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249367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39D33-2585-4164-9683-1FE3B7A6B272}"/>
              </a:ext>
            </a:extLst>
          </p:cNvPr>
          <p:cNvSpPr txBox="1"/>
          <p:nvPr/>
        </p:nvSpPr>
        <p:spPr>
          <a:xfrm>
            <a:off x="669713" y="840859"/>
            <a:ext cx="1406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extract_lattice(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77DD-3CD6-4B4A-AD49-0839937D10D3}"/>
              </a:ext>
            </a:extLst>
          </p:cNvPr>
          <p:cNvSpPr txBox="1"/>
          <p:nvPr/>
        </p:nvSpPr>
        <p:spPr>
          <a:xfrm>
            <a:off x="936414" y="3907909"/>
            <a:ext cx="16924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extract_bz_overlay(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BD7F5-2288-41FA-8D48-C62DC10EEA34}"/>
              </a:ext>
            </a:extLst>
          </p:cNvPr>
          <p:cNvSpPr txBox="1"/>
          <p:nvPr/>
        </p:nvSpPr>
        <p:spPr>
          <a:xfrm>
            <a:off x="9889913" y="6512123"/>
            <a:ext cx="1787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extract_hv_overlay(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Electron Inelastic Mean Free Path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C9D60-F343-6701-83A2-9EC523640002}"/>
              </a:ext>
            </a:extLst>
          </p:cNvPr>
          <p:cNvSpPr txBox="1"/>
          <p:nvPr/>
        </p:nvSpPr>
        <p:spPr>
          <a:xfrm>
            <a:off x="101912" y="4549676"/>
            <a:ext cx="57985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Available electron IMFP calculator functions: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eimfp_optical()</a:t>
            </a:r>
            <a:r>
              <a:rPr lang="en-GB" sz="1600" b="1" i="1" dirty="0">
                <a:effectLst/>
                <a:latin typeface="Arial Nova Cond" panose="020B0506020202020204" pitchFamily="34" charset="0"/>
              </a:rPr>
              <a:t> *gives all available optical experimental data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eimfp_S1()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eimfp_S</a:t>
            </a:r>
            <a:r>
              <a:rPr lang="en-GB" sz="1600" dirty="0">
                <a:latin typeface="Arial Nova Cond" panose="020B0506020202020204" pitchFamily="34" charset="0"/>
              </a:rPr>
              <a:t>1_mpd()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eimfp_S2_avg()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eimfp_tpp2m()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eimfp_tpp2m_avg()</a:t>
            </a:r>
            <a:endParaRPr lang="en-GB" sz="1600" dirty="0"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eimfp_tpp2m_mpd() </a:t>
            </a:r>
            <a:r>
              <a:rPr lang="en-GB" sz="1600" b="1" i="1" dirty="0">
                <a:effectLst/>
                <a:latin typeface="Arial Nova Cond" panose="020B0506020202020204" pitchFamily="34" charset="0"/>
              </a:rPr>
              <a:t>**Recommended </a:t>
            </a:r>
            <a:r>
              <a:rPr lang="en-GB" sz="1600" b="1" i="1">
                <a:effectLst/>
                <a:latin typeface="Arial Nova Cond" panose="020B0506020202020204" pitchFamily="34" charset="0"/>
              </a:rPr>
              <a:t>IMFP calculator to use</a:t>
            </a:r>
            <a:endParaRPr lang="en-GB" sz="1600" b="1" i="1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eimfp_universal()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6B327-F268-AD7C-4B4E-054CD8F94693}"/>
              </a:ext>
            </a:extLst>
          </p:cNvPr>
          <p:cNvSpPr txBox="1"/>
          <p:nvPr/>
        </p:nvSpPr>
        <p:spPr>
          <a:xfrm>
            <a:off x="6206184" y="4891891"/>
            <a:ext cx="51436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For a particular material: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‘get_eimfp_props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‘view_eimfp_props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8143E-DF7E-93B1-951D-E7E7C76B41EE}"/>
              </a:ext>
            </a:extLst>
          </p:cNvPr>
          <p:cNvGrpSpPr/>
          <p:nvPr/>
        </p:nvGrpSpPr>
        <p:grpSpPr>
          <a:xfrm>
            <a:off x="666750" y="485120"/>
            <a:ext cx="10858500" cy="4106126"/>
            <a:chOff x="666750" y="485120"/>
            <a:chExt cx="10858500" cy="4106126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4F781F0F-462F-5D27-6C6E-D8C7572F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485120"/>
              <a:ext cx="10858500" cy="4106126"/>
            </a:xfrm>
            <a:custGeom>
              <a:avLst/>
              <a:gdLst>
                <a:gd name="connsiteX0" fmla="*/ 0 w 10858500"/>
                <a:gd name="connsiteY0" fmla="*/ 0 h 4106126"/>
                <a:gd name="connsiteX1" fmla="*/ 352901 w 10858500"/>
                <a:gd name="connsiteY1" fmla="*/ 0 h 4106126"/>
                <a:gd name="connsiteX2" fmla="*/ 922972 w 10858500"/>
                <a:gd name="connsiteY2" fmla="*/ 0 h 4106126"/>
                <a:gd name="connsiteX3" fmla="*/ 1493044 w 10858500"/>
                <a:gd name="connsiteY3" fmla="*/ 0 h 4106126"/>
                <a:gd name="connsiteX4" fmla="*/ 2388870 w 10858500"/>
                <a:gd name="connsiteY4" fmla="*/ 0 h 4106126"/>
                <a:gd name="connsiteX5" fmla="*/ 3284696 w 10858500"/>
                <a:gd name="connsiteY5" fmla="*/ 0 h 4106126"/>
                <a:gd name="connsiteX6" fmla="*/ 3637597 w 10858500"/>
                <a:gd name="connsiteY6" fmla="*/ 0 h 4106126"/>
                <a:gd name="connsiteX7" fmla="*/ 4316254 w 10858500"/>
                <a:gd name="connsiteY7" fmla="*/ 0 h 4106126"/>
                <a:gd name="connsiteX8" fmla="*/ 4777740 w 10858500"/>
                <a:gd name="connsiteY8" fmla="*/ 0 h 4106126"/>
                <a:gd name="connsiteX9" fmla="*/ 5456396 w 10858500"/>
                <a:gd name="connsiteY9" fmla="*/ 0 h 4106126"/>
                <a:gd name="connsiteX10" fmla="*/ 5809297 w 10858500"/>
                <a:gd name="connsiteY10" fmla="*/ 0 h 4106126"/>
                <a:gd name="connsiteX11" fmla="*/ 6270784 w 10858500"/>
                <a:gd name="connsiteY11" fmla="*/ 0 h 4106126"/>
                <a:gd name="connsiteX12" fmla="*/ 6732270 w 10858500"/>
                <a:gd name="connsiteY12" fmla="*/ 0 h 4106126"/>
                <a:gd name="connsiteX13" fmla="*/ 7410926 w 10858500"/>
                <a:gd name="connsiteY13" fmla="*/ 0 h 4106126"/>
                <a:gd name="connsiteX14" fmla="*/ 7980997 w 10858500"/>
                <a:gd name="connsiteY14" fmla="*/ 0 h 4106126"/>
                <a:gd name="connsiteX15" fmla="*/ 8768239 w 10858500"/>
                <a:gd name="connsiteY15" fmla="*/ 0 h 4106126"/>
                <a:gd name="connsiteX16" fmla="*/ 9555480 w 10858500"/>
                <a:gd name="connsiteY16" fmla="*/ 0 h 4106126"/>
                <a:gd name="connsiteX17" fmla="*/ 10125551 w 10858500"/>
                <a:gd name="connsiteY17" fmla="*/ 0 h 4106126"/>
                <a:gd name="connsiteX18" fmla="*/ 10858500 w 10858500"/>
                <a:gd name="connsiteY18" fmla="*/ 0 h 4106126"/>
                <a:gd name="connsiteX19" fmla="*/ 10858500 w 10858500"/>
                <a:gd name="connsiteY19" fmla="*/ 725416 h 4106126"/>
                <a:gd name="connsiteX20" fmla="*/ 10858500 w 10858500"/>
                <a:gd name="connsiteY20" fmla="*/ 1491892 h 4106126"/>
                <a:gd name="connsiteX21" fmla="*/ 10858500 w 10858500"/>
                <a:gd name="connsiteY21" fmla="*/ 2094124 h 4106126"/>
                <a:gd name="connsiteX22" fmla="*/ 10858500 w 10858500"/>
                <a:gd name="connsiteY22" fmla="*/ 2737417 h 4106126"/>
                <a:gd name="connsiteX23" fmla="*/ 10858500 w 10858500"/>
                <a:gd name="connsiteY23" fmla="*/ 3421772 h 4106126"/>
                <a:gd name="connsiteX24" fmla="*/ 10858500 w 10858500"/>
                <a:gd name="connsiteY24" fmla="*/ 4106126 h 4106126"/>
                <a:gd name="connsiteX25" fmla="*/ 10505599 w 10858500"/>
                <a:gd name="connsiteY25" fmla="*/ 4106126 h 4106126"/>
                <a:gd name="connsiteX26" fmla="*/ 9935528 w 10858500"/>
                <a:gd name="connsiteY26" fmla="*/ 4106126 h 4106126"/>
                <a:gd name="connsiteX27" fmla="*/ 9582626 w 10858500"/>
                <a:gd name="connsiteY27" fmla="*/ 4106126 h 4106126"/>
                <a:gd name="connsiteX28" fmla="*/ 9229725 w 10858500"/>
                <a:gd name="connsiteY28" fmla="*/ 4106126 h 4106126"/>
                <a:gd name="connsiteX29" fmla="*/ 8551069 w 10858500"/>
                <a:gd name="connsiteY29" fmla="*/ 4106126 h 4106126"/>
                <a:gd name="connsiteX30" fmla="*/ 7763828 w 10858500"/>
                <a:gd name="connsiteY30" fmla="*/ 4106126 h 4106126"/>
                <a:gd name="connsiteX31" fmla="*/ 6976586 w 10858500"/>
                <a:gd name="connsiteY31" fmla="*/ 4106126 h 4106126"/>
                <a:gd name="connsiteX32" fmla="*/ 6189345 w 10858500"/>
                <a:gd name="connsiteY32" fmla="*/ 4106126 h 4106126"/>
                <a:gd name="connsiteX33" fmla="*/ 5836444 w 10858500"/>
                <a:gd name="connsiteY33" fmla="*/ 4106126 h 4106126"/>
                <a:gd name="connsiteX34" fmla="*/ 5266373 w 10858500"/>
                <a:gd name="connsiteY34" fmla="*/ 4106126 h 4106126"/>
                <a:gd name="connsiteX35" fmla="*/ 4370546 w 10858500"/>
                <a:gd name="connsiteY35" fmla="*/ 4106126 h 4106126"/>
                <a:gd name="connsiteX36" fmla="*/ 3909060 w 10858500"/>
                <a:gd name="connsiteY36" fmla="*/ 4106126 h 4106126"/>
                <a:gd name="connsiteX37" fmla="*/ 3121819 w 10858500"/>
                <a:gd name="connsiteY37" fmla="*/ 4106126 h 4106126"/>
                <a:gd name="connsiteX38" fmla="*/ 2225992 w 10858500"/>
                <a:gd name="connsiteY38" fmla="*/ 4106126 h 4106126"/>
                <a:gd name="connsiteX39" fmla="*/ 1655921 w 10858500"/>
                <a:gd name="connsiteY39" fmla="*/ 4106126 h 4106126"/>
                <a:gd name="connsiteX40" fmla="*/ 1194435 w 10858500"/>
                <a:gd name="connsiteY40" fmla="*/ 4106126 h 4106126"/>
                <a:gd name="connsiteX41" fmla="*/ 732949 w 10858500"/>
                <a:gd name="connsiteY41" fmla="*/ 4106126 h 4106126"/>
                <a:gd name="connsiteX42" fmla="*/ 0 w 10858500"/>
                <a:gd name="connsiteY42" fmla="*/ 4106126 h 4106126"/>
                <a:gd name="connsiteX43" fmla="*/ 0 w 10858500"/>
                <a:gd name="connsiteY43" fmla="*/ 3462833 h 4106126"/>
                <a:gd name="connsiteX44" fmla="*/ 0 w 10858500"/>
                <a:gd name="connsiteY44" fmla="*/ 2901662 h 4106126"/>
                <a:gd name="connsiteX45" fmla="*/ 0 w 10858500"/>
                <a:gd name="connsiteY45" fmla="*/ 2299431 h 4106126"/>
                <a:gd name="connsiteX46" fmla="*/ 0 w 10858500"/>
                <a:gd name="connsiteY46" fmla="*/ 1738260 h 4106126"/>
                <a:gd name="connsiteX47" fmla="*/ 0 w 10858500"/>
                <a:gd name="connsiteY47" fmla="*/ 1012844 h 4106126"/>
                <a:gd name="connsiteX48" fmla="*/ 0 w 10858500"/>
                <a:gd name="connsiteY48" fmla="*/ 0 h 410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858500" h="4106126" fill="none" extrusionOk="0">
                  <a:moveTo>
                    <a:pt x="0" y="0"/>
                  </a:moveTo>
                  <a:cubicBezTo>
                    <a:pt x="77245" y="-13478"/>
                    <a:pt x="183820" y="-13057"/>
                    <a:pt x="352901" y="0"/>
                  </a:cubicBezTo>
                  <a:cubicBezTo>
                    <a:pt x="521982" y="13057"/>
                    <a:pt x="691891" y="-17889"/>
                    <a:pt x="922972" y="0"/>
                  </a:cubicBezTo>
                  <a:cubicBezTo>
                    <a:pt x="1154053" y="17889"/>
                    <a:pt x="1276663" y="-24709"/>
                    <a:pt x="1493044" y="0"/>
                  </a:cubicBezTo>
                  <a:cubicBezTo>
                    <a:pt x="1709425" y="24709"/>
                    <a:pt x="2048407" y="3813"/>
                    <a:pt x="2388870" y="0"/>
                  </a:cubicBezTo>
                  <a:cubicBezTo>
                    <a:pt x="2729333" y="-3813"/>
                    <a:pt x="2974270" y="-30884"/>
                    <a:pt x="3284696" y="0"/>
                  </a:cubicBezTo>
                  <a:cubicBezTo>
                    <a:pt x="3595122" y="30884"/>
                    <a:pt x="3520949" y="7491"/>
                    <a:pt x="3637597" y="0"/>
                  </a:cubicBezTo>
                  <a:cubicBezTo>
                    <a:pt x="3754245" y="-7491"/>
                    <a:pt x="3979277" y="18313"/>
                    <a:pt x="4316254" y="0"/>
                  </a:cubicBezTo>
                  <a:cubicBezTo>
                    <a:pt x="4653231" y="-18313"/>
                    <a:pt x="4648775" y="17666"/>
                    <a:pt x="4777740" y="0"/>
                  </a:cubicBezTo>
                  <a:cubicBezTo>
                    <a:pt x="4906705" y="-17666"/>
                    <a:pt x="5201718" y="22739"/>
                    <a:pt x="5456396" y="0"/>
                  </a:cubicBezTo>
                  <a:cubicBezTo>
                    <a:pt x="5711074" y="-22739"/>
                    <a:pt x="5713032" y="17309"/>
                    <a:pt x="5809297" y="0"/>
                  </a:cubicBezTo>
                  <a:cubicBezTo>
                    <a:pt x="5905562" y="-17309"/>
                    <a:pt x="6054295" y="17096"/>
                    <a:pt x="6270784" y="0"/>
                  </a:cubicBezTo>
                  <a:cubicBezTo>
                    <a:pt x="6487273" y="-17096"/>
                    <a:pt x="6520360" y="23022"/>
                    <a:pt x="6732270" y="0"/>
                  </a:cubicBezTo>
                  <a:cubicBezTo>
                    <a:pt x="6944180" y="-23022"/>
                    <a:pt x="7219300" y="20534"/>
                    <a:pt x="7410926" y="0"/>
                  </a:cubicBezTo>
                  <a:cubicBezTo>
                    <a:pt x="7602552" y="-20534"/>
                    <a:pt x="7853932" y="-8532"/>
                    <a:pt x="7980997" y="0"/>
                  </a:cubicBezTo>
                  <a:cubicBezTo>
                    <a:pt x="8108062" y="8532"/>
                    <a:pt x="8516700" y="-24876"/>
                    <a:pt x="8768239" y="0"/>
                  </a:cubicBezTo>
                  <a:cubicBezTo>
                    <a:pt x="9019778" y="24876"/>
                    <a:pt x="9272249" y="-21657"/>
                    <a:pt x="9555480" y="0"/>
                  </a:cubicBezTo>
                  <a:cubicBezTo>
                    <a:pt x="9838711" y="21657"/>
                    <a:pt x="9912604" y="27326"/>
                    <a:pt x="10125551" y="0"/>
                  </a:cubicBezTo>
                  <a:cubicBezTo>
                    <a:pt x="10338498" y="-27326"/>
                    <a:pt x="10531065" y="-20073"/>
                    <a:pt x="10858500" y="0"/>
                  </a:cubicBezTo>
                  <a:cubicBezTo>
                    <a:pt x="10854034" y="350242"/>
                    <a:pt x="10836281" y="511247"/>
                    <a:pt x="10858500" y="725416"/>
                  </a:cubicBezTo>
                  <a:cubicBezTo>
                    <a:pt x="10880719" y="939585"/>
                    <a:pt x="10847217" y="1282848"/>
                    <a:pt x="10858500" y="1491892"/>
                  </a:cubicBezTo>
                  <a:cubicBezTo>
                    <a:pt x="10869783" y="1700936"/>
                    <a:pt x="10840088" y="1968360"/>
                    <a:pt x="10858500" y="2094124"/>
                  </a:cubicBezTo>
                  <a:cubicBezTo>
                    <a:pt x="10876912" y="2219888"/>
                    <a:pt x="10853062" y="2513267"/>
                    <a:pt x="10858500" y="2737417"/>
                  </a:cubicBezTo>
                  <a:cubicBezTo>
                    <a:pt x="10863938" y="2961567"/>
                    <a:pt x="10841888" y="3157209"/>
                    <a:pt x="10858500" y="3421772"/>
                  </a:cubicBezTo>
                  <a:cubicBezTo>
                    <a:pt x="10875112" y="3686335"/>
                    <a:pt x="10879108" y="3929049"/>
                    <a:pt x="10858500" y="4106126"/>
                  </a:cubicBezTo>
                  <a:cubicBezTo>
                    <a:pt x="10716114" y="4102490"/>
                    <a:pt x="10582503" y="4104761"/>
                    <a:pt x="10505599" y="4106126"/>
                  </a:cubicBezTo>
                  <a:cubicBezTo>
                    <a:pt x="10428695" y="4107491"/>
                    <a:pt x="10209691" y="4079601"/>
                    <a:pt x="9935528" y="4106126"/>
                  </a:cubicBezTo>
                  <a:cubicBezTo>
                    <a:pt x="9661365" y="4132651"/>
                    <a:pt x="9684625" y="4120337"/>
                    <a:pt x="9582626" y="4106126"/>
                  </a:cubicBezTo>
                  <a:cubicBezTo>
                    <a:pt x="9480627" y="4091915"/>
                    <a:pt x="9304133" y="4093781"/>
                    <a:pt x="9229725" y="4106126"/>
                  </a:cubicBezTo>
                  <a:cubicBezTo>
                    <a:pt x="9155317" y="4118471"/>
                    <a:pt x="8720765" y="4074614"/>
                    <a:pt x="8551069" y="4106126"/>
                  </a:cubicBezTo>
                  <a:cubicBezTo>
                    <a:pt x="8381373" y="4137638"/>
                    <a:pt x="8149073" y="4093671"/>
                    <a:pt x="7763828" y="4106126"/>
                  </a:cubicBezTo>
                  <a:cubicBezTo>
                    <a:pt x="7378583" y="4118581"/>
                    <a:pt x="7366993" y="4114192"/>
                    <a:pt x="6976586" y="4106126"/>
                  </a:cubicBezTo>
                  <a:cubicBezTo>
                    <a:pt x="6586179" y="4098060"/>
                    <a:pt x="6407540" y="4098124"/>
                    <a:pt x="6189345" y="4106126"/>
                  </a:cubicBezTo>
                  <a:cubicBezTo>
                    <a:pt x="5971150" y="4114128"/>
                    <a:pt x="5928606" y="4109999"/>
                    <a:pt x="5836444" y="4106126"/>
                  </a:cubicBezTo>
                  <a:cubicBezTo>
                    <a:pt x="5744282" y="4102253"/>
                    <a:pt x="5448253" y="4110794"/>
                    <a:pt x="5266373" y="4106126"/>
                  </a:cubicBezTo>
                  <a:cubicBezTo>
                    <a:pt x="5084493" y="4101458"/>
                    <a:pt x="4781250" y="4121585"/>
                    <a:pt x="4370546" y="4106126"/>
                  </a:cubicBezTo>
                  <a:cubicBezTo>
                    <a:pt x="3959842" y="4090667"/>
                    <a:pt x="4085346" y="4101457"/>
                    <a:pt x="3909060" y="4106126"/>
                  </a:cubicBezTo>
                  <a:cubicBezTo>
                    <a:pt x="3732774" y="4110795"/>
                    <a:pt x="3421403" y="4122772"/>
                    <a:pt x="3121819" y="4106126"/>
                  </a:cubicBezTo>
                  <a:cubicBezTo>
                    <a:pt x="2822235" y="4089480"/>
                    <a:pt x="2639069" y="4131516"/>
                    <a:pt x="2225992" y="4106126"/>
                  </a:cubicBezTo>
                  <a:cubicBezTo>
                    <a:pt x="1812915" y="4080736"/>
                    <a:pt x="1779210" y="4100470"/>
                    <a:pt x="1655921" y="4106126"/>
                  </a:cubicBezTo>
                  <a:cubicBezTo>
                    <a:pt x="1532632" y="4111782"/>
                    <a:pt x="1299972" y="4124912"/>
                    <a:pt x="1194435" y="4106126"/>
                  </a:cubicBezTo>
                  <a:cubicBezTo>
                    <a:pt x="1088898" y="4087340"/>
                    <a:pt x="940620" y="4086256"/>
                    <a:pt x="732949" y="4106126"/>
                  </a:cubicBezTo>
                  <a:cubicBezTo>
                    <a:pt x="525278" y="4125996"/>
                    <a:pt x="229430" y="4135342"/>
                    <a:pt x="0" y="4106126"/>
                  </a:cubicBezTo>
                  <a:cubicBezTo>
                    <a:pt x="-9462" y="3967386"/>
                    <a:pt x="12291" y="3653647"/>
                    <a:pt x="0" y="3462833"/>
                  </a:cubicBezTo>
                  <a:cubicBezTo>
                    <a:pt x="-12291" y="3272019"/>
                    <a:pt x="24945" y="3048512"/>
                    <a:pt x="0" y="2901662"/>
                  </a:cubicBezTo>
                  <a:cubicBezTo>
                    <a:pt x="-24945" y="2754812"/>
                    <a:pt x="18527" y="2508362"/>
                    <a:pt x="0" y="2299431"/>
                  </a:cubicBezTo>
                  <a:cubicBezTo>
                    <a:pt x="-18527" y="2090500"/>
                    <a:pt x="-18142" y="1900078"/>
                    <a:pt x="0" y="1738260"/>
                  </a:cubicBezTo>
                  <a:cubicBezTo>
                    <a:pt x="18142" y="1576442"/>
                    <a:pt x="-13981" y="1173805"/>
                    <a:pt x="0" y="1012844"/>
                  </a:cubicBezTo>
                  <a:cubicBezTo>
                    <a:pt x="13981" y="851883"/>
                    <a:pt x="-32228" y="414247"/>
                    <a:pt x="0" y="0"/>
                  </a:cubicBezTo>
                  <a:close/>
                </a:path>
                <a:path w="10858500" h="4106126" stroke="0" extrusionOk="0">
                  <a:moveTo>
                    <a:pt x="0" y="0"/>
                  </a:moveTo>
                  <a:cubicBezTo>
                    <a:pt x="143050" y="6793"/>
                    <a:pt x="430579" y="-15425"/>
                    <a:pt x="678656" y="0"/>
                  </a:cubicBezTo>
                  <a:cubicBezTo>
                    <a:pt x="926733" y="15425"/>
                    <a:pt x="1035217" y="14167"/>
                    <a:pt x="1140143" y="0"/>
                  </a:cubicBezTo>
                  <a:cubicBezTo>
                    <a:pt x="1245069" y="-14167"/>
                    <a:pt x="1509893" y="24887"/>
                    <a:pt x="1710214" y="0"/>
                  </a:cubicBezTo>
                  <a:cubicBezTo>
                    <a:pt x="1910535" y="-24887"/>
                    <a:pt x="2172833" y="-8709"/>
                    <a:pt x="2388870" y="0"/>
                  </a:cubicBezTo>
                  <a:cubicBezTo>
                    <a:pt x="2604907" y="8709"/>
                    <a:pt x="2579146" y="-2275"/>
                    <a:pt x="2741771" y="0"/>
                  </a:cubicBezTo>
                  <a:cubicBezTo>
                    <a:pt x="2904396" y="2275"/>
                    <a:pt x="3279310" y="-8298"/>
                    <a:pt x="3529013" y="0"/>
                  </a:cubicBezTo>
                  <a:cubicBezTo>
                    <a:pt x="3778716" y="8298"/>
                    <a:pt x="3790054" y="-954"/>
                    <a:pt x="3881914" y="0"/>
                  </a:cubicBezTo>
                  <a:cubicBezTo>
                    <a:pt x="3973774" y="954"/>
                    <a:pt x="4086724" y="3508"/>
                    <a:pt x="4234815" y="0"/>
                  </a:cubicBezTo>
                  <a:cubicBezTo>
                    <a:pt x="4382906" y="-3508"/>
                    <a:pt x="4649133" y="-26440"/>
                    <a:pt x="4913471" y="0"/>
                  </a:cubicBezTo>
                  <a:cubicBezTo>
                    <a:pt x="5177809" y="26440"/>
                    <a:pt x="5192328" y="6470"/>
                    <a:pt x="5266373" y="0"/>
                  </a:cubicBezTo>
                  <a:cubicBezTo>
                    <a:pt x="5340418" y="-6470"/>
                    <a:pt x="5594634" y="7011"/>
                    <a:pt x="5836444" y="0"/>
                  </a:cubicBezTo>
                  <a:cubicBezTo>
                    <a:pt x="6078254" y="-7011"/>
                    <a:pt x="6180387" y="-31812"/>
                    <a:pt x="6515100" y="0"/>
                  </a:cubicBezTo>
                  <a:cubicBezTo>
                    <a:pt x="6849813" y="31812"/>
                    <a:pt x="7015966" y="18088"/>
                    <a:pt x="7302341" y="0"/>
                  </a:cubicBezTo>
                  <a:cubicBezTo>
                    <a:pt x="7588716" y="-18088"/>
                    <a:pt x="7776705" y="24802"/>
                    <a:pt x="7980998" y="0"/>
                  </a:cubicBezTo>
                  <a:cubicBezTo>
                    <a:pt x="8185291" y="-24802"/>
                    <a:pt x="8451156" y="-15888"/>
                    <a:pt x="8659654" y="0"/>
                  </a:cubicBezTo>
                  <a:cubicBezTo>
                    <a:pt x="8868152" y="15888"/>
                    <a:pt x="9175728" y="98"/>
                    <a:pt x="9446895" y="0"/>
                  </a:cubicBezTo>
                  <a:cubicBezTo>
                    <a:pt x="9718062" y="-98"/>
                    <a:pt x="9751940" y="18827"/>
                    <a:pt x="9908381" y="0"/>
                  </a:cubicBezTo>
                  <a:cubicBezTo>
                    <a:pt x="10064822" y="-18827"/>
                    <a:pt x="10445814" y="2371"/>
                    <a:pt x="10858500" y="0"/>
                  </a:cubicBezTo>
                  <a:cubicBezTo>
                    <a:pt x="10861328" y="129949"/>
                    <a:pt x="10828582" y="382492"/>
                    <a:pt x="10858500" y="602232"/>
                  </a:cubicBezTo>
                  <a:cubicBezTo>
                    <a:pt x="10888418" y="821972"/>
                    <a:pt x="10874153" y="1078519"/>
                    <a:pt x="10858500" y="1327647"/>
                  </a:cubicBezTo>
                  <a:cubicBezTo>
                    <a:pt x="10842847" y="1576776"/>
                    <a:pt x="10855747" y="1684219"/>
                    <a:pt x="10858500" y="1929879"/>
                  </a:cubicBezTo>
                  <a:cubicBezTo>
                    <a:pt x="10861253" y="2175539"/>
                    <a:pt x="10824764" y="2309874"/>
                    <a:pt x="10858500" y="2655295"/>
                  </a:cubicBezTo>
                  <a:cubicBezTo>
                    <a:pt x="10892236" y="3000716"/>
                    <a:pt x="10838483" y="3009519"/>
                    <a:pt x="10858500" y="3298588"/>
                  </a:cubicBezTo>
                  <a:cubicBezTo>
                    <a:pt x="10878517" y="3587657"/>
                    <a:pt x="10842732" y="3914155"/>
                    <a:pt x="10858500" y="4106126"/>
                  </a:cubicBezTo>
                  <a:cubicBezTo>
                    <a:pt x="10702941" y="4077644"/>
                    <a:pt x="10441039" y="4082373"/>
                    <a:pt x="10288429" y="4106126"/>
                  </a:cubicBezTo>
                  <a:cubicBezTo>
                    <a:pt x="10135819" y="4129879"/>
                    <a:pt x="10066777" y="4115414"/>
                    <a:pt x="9935528" y="4106126"/>
                  </a:cubicBezTo>
                  <a:cubicBezTo>
                    <a:pt x="9804279" y="4096838"/>
                    <a:pt x="9418886" y="4094815"/>
                    <a:pt x="9148286" y="4106126"/>
                  </a:cubicBezTo>
                  <a:cubicBezTo>
                    <a:pt x="8877686" y="4117437"/>
                    <a:pt x="8436270" y="4077170"/>
                    <a:pt x="8252460" y="4106126"/>
                  </a:cubicBezTo>
                  <a:cubicBezTo>
                    <a:pt x="8068650" y="4135082"/>
                    <a:pt x="7773043" y="4120689"/>
                    <a:pt x="7465219" y="4106126"/>
                  </a:cubicBezTo>
                  <a:cubicBezTo>
                    <a:pt x="7157395" y="4091563"/>
                    <a:pt x="6910874" y="4110422"/>
                    <a:pt x="6569393" y="4106126"/>
                  </a:cubicBezTo>
                  <a:cubicBezTo>
                    <a:pt x="6227912" y="4101830"/>
                    <a:pt x="6083038" y="4103151"/>
                    <a:pt x="5673566" y="4106126"/>
                  </a:cubicBezTo>
                  <a:cubicBezTo>
                    <a:pt x="5264094" y="4109101"/>
                    <a:pt x="5325126" y="4117218"/>
                    <a:pt x="5212080" y="4106126"/>
                  </a:cubicBezTo>
                  <a:cubicBezTo>
                    <a:pt x="5099034" y="4095034"/>
                    <a:pt x="4618214" y="4136068"/>
                    <a:pt x="4316254" y="4106126"/>
                  </a:cubicBezTo>
                  <a:cubicBezTo>
                    <a:pt x="4014294" y="4076184"/>
                    <a:pt x="3712112" y="4136445"/>
                    <a:pt x="3420427" y="4106126"/>
                  </a:cubicBezTo>
                  <a:cubicBezTo>
                    <a:pt x="3128742" y="4075807"/>
                    <a:pt x="2865983" y="4143374"/>
                    <a:pt x="2633186" y="4106126"/>
                  </a:cubicBezTo>
                  <a:cubicBezTo>
                    <a:pt x="2400389" y="4068878"/>
                    <a:pt x="2327892" y="4116133"/>
                    <a:pt x="2063115" y="4106126"/>
                  </a:cubicBezTo>
                  <a:cubicBezTo>
                    <a:pt x="1798338" y="4096119"/>
                    <a:pt x="1597335" y="4138186"/>
                    <a:pt x="1275874" y="4106126"/>
                  </a:cubicBezTo>
                  <a:cubicBezTo>
                    <a:pt x="954413" y="4074066"/>
                    <a:pt x="596752" y="4122670"/>
                    <a:pt x="0" y="4106126"/>
                  </a:cubicBezTo>
                  <a:cubicBezTo>
                    <a:pt x="-6623" y="3916821"/>
                    <a:pt x="1869" y="3751571"/>
                    <a:pt x="0" y="3544955"/>
                  </a:cubicBezTo>
                  <a:cubicBezTo>
                    <a:pt x="-1869" y="3338339"/>
                    <a:pt x="-12915" y="3113374"/>
                    <a:pt x="0" y="2778479"/>
                  </a:cubicBezTo>
                  <a:cubicBezTo>
                    <a:pt x="12915" y="2443584"/>
                    <a:pt x="27958" y="2345602"/>
                    <a:pt x="0" y="2176247"/>
                  </a:cubicBezTo>
                  <a:cubicBezTo>
                    <a:pt x="-27958" y="2006892"/>
                    <a:pt x="23448" y="1786018"/>
                    <a:pt x="0" y="1409770"/>
                  </a:cubicBezTo>
                  <a:cubicBezTo>
                    <a:pt x="-23448" y="1033522"/>
                    <a:pt x="-15553" y="1126737"/>
                    <a:pt x="0" y="848599"/>
                  </a:cubicBezTo>
                  <a:cubicBezTo>
                    <a:pt x="15553" y="570461"/>
                    <a:pt x="41628" y="3810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147444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DB36CE-60D3-90F9-7746-6EC02E1C4FD0}"/>
                </a:ext>
              </a:extLst>
            </p:cNvPr>
            <p:cNvSpPr txBox="1"/>
            <p:nvPr/>
          </p:nvSpPr>
          <p:spPr>
            <a:xfrm>
              <a:off x="3892977" y="700563"/>
              <a:ext cx="191727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view_eimfp_props(</a:t>
              </a:r>
              <a:r>
                <a:rPr lang="it-IT" sz="1400" b="0" i="1" u="none" strike="noStrike" dirty="0">
                  <a:solidFill>
                    <a:srgbClr val="A709F5"/>
                  </a:solidFill>
                  <a:effectLst/>
                  <a:latin typeface="Arial Nova Cond" panose="020B0506020202020204" pitchFamily="34" charset="0"/>
                </a:rPr>
                <a:t>"Si"</a:t>
              </a:r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3FAB03-7C97-0D17-BC97-FD3DAFFF8831}"/>
                </a:ext>
              </a:extLst>
            </p:cNvPr>
            <p:cNvSpPr txBox="1"/>
            <p:nvPr/>
          </p:nvSpPr>
          <p:spPr>
            <a:xfrm>
              <a:off x="9213850" y="757713"/>
              <a:ext cx="21359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view_eimfp_props(</a:t>
              </a:r>
              <a:r>
                <a:rPr lang="it-IT" sz="1400" b="0" i="1" u="none" strike="noStrike" dirty="0">
                  <a:solidFill>
                    <a:srgbClr val="A709F5"/>
                  </a:solidFill>
                  <a:effectLst/>
                  <a:latin typeface="Arial Nova Cond" panose="020B0506020202020204" pitchFamily="34" charset="0"/>
                </a:rPr>
                <a:t>"InAs"</a:t>
              </a:r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49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80C83-1A20-4E97-9424-5DF82C1A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67" y="3685271"/>
            <a:ext cx="6559865" cy="3109229"/>
          </a:xfrm>
          <a:custGeom>
            <a:avLst/>
            <a:gdLst>
              <a:gd name="connsiteX0" fmla="*/ 0 w 6559865"/>
              <a:gd name="connsiteY0" fmla="*/ 0 h 3109229"/>
              <a:gd name="connsiteX1" fmla="*/ 590388 w 6559865"/>
              <a:gd name="connsiteY1" fmla="*/ 0 h 3109229"/>
              <a:gd name="connsiteX2" fmla="*/ 1115177 w 6559865"/>
              <a:gd name="connsiteY2" fmla="*/ 0 h 3109229"/>
              <a:gd name="connsiteX3" fmla="*/ 1574368 w 6559865"/>
              <a:gd name="connsiteY3" fmla="*/ 0 h 3109229"/>
              <a:gd name="connsiteX4" fmla="*/ 2164755 w 6559865"/>
              <a:gd name="connsiteY4" fmla="*/ 0 h 3109229"/>
              <a:gd name="connsiteX5" fmla="*/ 2623946 w 6559865"/>
              <a:gd name="connsiteY5" fmla="*/ 0 h 3109229"/>
              <a:gd name="connsiteX6" fmla="*/ 3083137 w 6559865"/>
              <a:gd name="connsiteY6" fmla="*/ 0 h 3109229"/>
              <a:gd name="connsiteX7" fmla="*/ 3542327 w 6559865"/>
              <a:gd name="connsiteY7" fmla="*/ 0 h 3109229"/>
              <a:gd name="connsiteX8" fmla="*/ 4263912 w 6559865"/>
              <a:gd name="connsiteY8" fmla="*/ 0 h 3109229"/>
              <a:gd name="connsiteX9" fmla="*/ 4788701 w 6559865"/>
              <a:gd name="connsiteY9" fmla="*/ 0 h 3109229"/>
              <a:gd name="connsiteX10" fmla="*/ 5510287 w 6559865"/>
              <a:gd name="connsiteY10" fmla="*/ 0 h 3109229"/>
              <a:gd name="connsiteX11" fmla="*/ 6559865 w 6559865"/>
              <a:gd name="connsiteY11" fmla="*/ 0 h 3109229"/>
              <a:gd name="connsiteX12" fmla="*/ 6559865 w 6559865"/>
              <a:gd name="connsiteY12" fmla="*/ 621846 h 3109229"/>
              <a:gd name="connsiteX13" fmla="*/ 6559865 w 6559865"/>
              <a:gd name="connsiteY13" fmla="*/ 1305876 h 3109229"/>
              <a:gd name="connsiteX14" fmla="*/ 6559865 w 6559865"/>
              <a:gd name="connsiteY14" fmla="*/ 1896630 h 3109229"/>
              <a:gd name="connsiteX15" fmla="*/ 6559865 w 6559865"/>
              <a:gd name="connsiteY15" fmla="*/ 2425199 h 3109229"/>
              <a:gd name="connsiteX16" fmla="*/ 6559865 w 6559865"/>
              <a:gd name="connsiteY16" fmla="*/ 3109229 h 3109229"/>
              <a:gd name="connsiteX17" fmla="*/ 6035076 w 6559865"/>
              <a:gd name="connsiteY17" fmla="*/ 3109229 h 3109229"/>
              <a:gd name="connsiteX18" fmla="*/ 5510287 w 6559865"/>
              <a:gd name="connsiteY18" fmla="*/ 3109229 h 3109229"/>
              <a:gd name="connsiteX19" fmla="*/ 4985497 w 6559865"/>
              <a:gd name="connsiteY19" fmla="*/ 3109229 h 3109229"/>
              <a:gd name="connsiteX20" fmla="*/ 4198314 w 6559865"/>
              <a:gd name="connsiteY20" fmla="*/ 3109229 h 3109229"/>
              <a:gd name="connsiteX21" fmla="*/ 3476728 w 6559865"/>
              <a:gd name="connsiteY21" fmla="*/ 3109229 h 3109229"/>
              <a:gd name="connsiteX22" fmla="*/ 2689545 w 6559865"/>
              <a:gd name="connsiteY22" fmla="*/ 3109229 h 3109229"/>
              <a:gd name="connsiteX23" fmla="*/ 2164755 w 6559865"/>
              <a:gd name="connsiteY23" fmla="*/ 3109229 h 3109229"/>
              <a:gd name="connsiteX24" fmla="*/ 1639966 w 6559865"/>
              <a:gd name="connsiteY24" fmla="*/ 3109229 h 3109229"/>
              <a:gd name="connsiteX25" fmla="*/ 918381 w 6559865"/>
              <a:gd name="connsiteY25" fmla="*/ 3109229 h 3109229"/>
              <a:gd name="connsiteX26" fmla="*/ 0 w 6559865"/>
              <a:gd name="connsiteY26" fmla="*/ 3109229 h 3109229"/>
              <a:gd name="connsiteX27" fmla="*/ 0 w 6559865"/>
              <a:gd name="connsiteY27" fmla="*/ 2425199 h 3109229"/>
              <a:gd name="connsiteX28" fmla="*/ 0 w 6559865"/>
              <a:gd name="connsiteY28" fmla="*/ 1741168 h 3109229"/>
              <a:gd name="connsiteX29" fmla="*/ 0 w 6559865"/>
              <a:gd name="connsiteY29" fmla="*/ 1057138 h 3109229"/>
              <a:gd name="connsiteX30" fmla="*/ 0 w 6559865"/>
              <a:gd name="connsiteY30" fmla="*/ 0 h 310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559865" h="3109229" fill="none" extrusionOk="0">
                <a:moveTo>
                  <a:pt x="0" y="0"/>
                </a:moveTo>
                <a:cubicBezTo>
                  <a:pt x="239433" y="-25192"/>
                  <a:pt x="385722" y="11055"/>
                  <a:pt x="590388" y="0"/>
                </a:cubicBezTo>
                <a:cubicBezTo>
                  <a:pt x="795054" y="-11055"/>
                  <a:pt x="903709" y="-22041"/>
                  <a:pt x="1115177" y="0"/>
                </a:cubicBezTo>
                <a:cubicBezTo>
                  <a:pt x="1326645" y="22041"/>
                  <a:pt x="1352637" y="2760"/>
                  <a:pt x="1574368" y="0"/>
                </a:cubicBezTo>
                <a:cubicBezTo>
                  <a:pt x="1796099" y="-2760"/>
                  <a:pt x="1919780" y="3999"/>
                  <a:pt x="2164755" y="0"/>
                </a:cubicBezTo>
                <a:cubicBezTo>
                  <a:pt x="2409730" y="-3999"/>
                  <a:pt x="2421988" y="20376"/>
                  <a:pt x="2623946" y="0"/>
                </a:cubicBezTo>
                <a:cubicBezTo>
                  <a:pt x="2825904" y="-20376"/>
                  <a:pt x="2885890" y="-15881"/>
                  <a:pt x="3083137" y="0"/>
                </a:cubicBezTo>
                <a:cubicBezTo>
                  <a:pt x="3280384" y="15881"/>
                  <a:pt x="3335379" y="-7798"/>
                  <a:pt x="3542327" y="0"/>
                </a:cubicBezTo>
                <a:cubicBezTo>
                  <a:pt x="3749275" y="7798"/>
                  <a:pt x="4096622" y="-24352"/>
                  <a:pt x="4263912" y="0"/>
                </a:cubicBezTo>
                <a:cubicBezTo>
                  <a:pt x="4431202" y="24352"/>
                  <a:pt x="4550670" y="814"/>
                  <a:pt x="4788701" y="0"/>
                </a:cubicBezTo>
                <a:cubicBezTo>
                  <a:pt x="5026732" y="-814"/>
                  <a:pt x="5230562" y="-25905"/>
                  <a:pt x="5510287" y="0"/>
                </a:cubicBezTo>
                <a:cubicBezTo>
                  <a:pt x="5790012" y="25905"/>
                  <a:pt x="6271317" y="9648"/>
                  <a:pt x="6559865" y="0"/>
                </a:cubicBezTo>
                <a:cubicBezTo>
                  <a:pt x="6549972" y="231632"/>
                  <a:pt x="6560982" y="327072"/>
                  <a:pt x="6559865" y="621846"/>
                </a:cubicBezTo>
                <a:cubicBezTo>
                  <a:pt x="6558748" y="916620"/>
                  <a:pt x="6537105" y="1105105"/>
                  <a:pt x="6559865" y="1305876"/>
                </a:cubicBezTo>
                <a:cubicBezTo>
                  <a:pt x="6582626" y="1506647"/>
                  <a:pt x="6563234" y="1687947"/>
                  <a:pt x="6559865" y="1896630"/>
                </a:cubicBezTo>
                <a:cubicBezTo>
                  <a:pt x="6556496" y="2105313"/>
                  <a:pt x="6561643" y="2295845"/>
                  <a:pt x="6559865" y="2425199"/>
                </a:cubicBezTo>
                <a:cubicBezTo>
                  <a:pt x="6558087" y="2554553"/>
                  <a:pt x="6534607" y="2885201"/>
                  <a:pt x="6559865" y="3109229"/>
                </a:cubicBezTo>
                <a:cubicBezTo>
                  <a:pt x="6375857" y="3115940"/>
                  <a:pt x="6242969" y="3127562"/>
                  <a:pt x="6035076" y="3109229"/>
                </a:cubicBezTo>
                <a:cubicBezTo>
                  <a:pt x="5827183" y="3090896"/>
                  <a:pt x="5767415" y="3105669"/>
                  <a:pt x="5510287" y="3109229"/>
                </a:cubicBezTo>
                <a:cubicBezTo>
                  <a:pt x="5253159" y="3112789"/>
                  <a:pt x="5107439" y="3096607"/>
                  <a:pt x="4985497" y="3109229"/>
                </a:cubicBezTo>
                <a:cubicBezTo>
                  <a:pt x="4863555" y="3121852"/>
                  <a:pt x="4512901" y="3148588"/>
                  <a:pt x="4198314" y="3109229"/>
                </a:cubicBezTo>
                <a:cubicBezTo>
                  <a:pt x="3883727" y="3069870"/>
                  <a:pt x="3654110" y="3100097"/>
                  <a:pt x="3476728" y="3109229"/>
                </a:cubicBezTo>
                <a:cubicBezTo>
                  <a:pt x="3299346" y="3118361"/>
                  <a:pt x="2861370" y="3090870"/>
                  <a:pt x="2689545" y="3109229"/>
                </a:cubicBezTo>
                <a:cubicBezTo>
                  <a:pt x="2517720" y="3127588"/>
                  <a:pt x="2351068" y="3128299"/>
                  <a:pt x="2164755" y="3109229"/>
                </a:cubicBezTo>
                <a:cubicBezTo>
                  <a:pt x="1978442" y="3090160"/>
                  <a:pt x="1822473" y="3118337"/>
                  <a:pt x="1639966" y="3109229"/>
                </a:cubicBezTo>
                <a:cubicBezTo>
                  <a:pt x="1457459" y="3100121"/>
                  <a:pt x="1089420" y="3079627"/>
                  <a:pt x="918381" y="3109229"/>
                </a:cubicBezTo>
                <a:cubicBezTo>
                  <a:pt x="747343" y="3138831"/>
                  <a:pt x="432909" y="3136386"/>
                  <a:pt x="0" y="3109229"/>
                </a:cubicBezTo>
                <a:cubicBezTo>
                  <a:pt x="-78" y="2808416"/>
                  <a:pt x="30691" y="2700667"/>
                  <a:pt x="0" y="2425199"/>
                </a:cubicBezTo>
                <a:cubicBezTo>
                  <a:pt x="-30691" y="2149731"/>
                  <a:pt x="-27539" y="1978511"/>
                  <a:pt x="0" y="1741168"/>
                </a:cubicBezTo>
                <a:cubicBezTo>
                  <a:pt x="27539" y="1503825"/>
                  <a:pt x="33269" y="1200409"/>
                  <a:pt x="0" y="1057138"/>
                </a:cubicBezTo>
                <a:cubicBezTo>
                  <a:pt x="-33269" y="913867"/>
                  <a:pt x="-19831" y="316610"/>
                  <a:pt x="0" y="0"/>
                </a:cubicBezTo>
                <a:close/>
              </a:path>
              <a:path w="6559865" h="3109229" stroke="0" extrusionOk="0">
                <a:moveTo>
                  <a:pt x="0" y="0"/>
                </a:moveTo>
                <a:cubicBezTo>
                  <a:pt x="280868" y="-25057"/>
                  <a:pt x="417665" y="-13070"/>
                  <a:pt x="655987" y="0"/>
                </a:cubicBezTo>
                <a:cubicBezTo>
                  <a:pt x="894309" y="13070"/>
                  <a:pt x="1097614" y="11210"/>
                  <a:pt x="1246374" y="0"/>
                </a:cubicBezTo>
                <a:cubicBezTo>
                  <a:pt x="1395134" y="-11210"/>
                  <a:pt x="1753270" y="36783"/>
                  <a:pt x="2033558" y="0"/>
                </a:cubicBezTo>
                <a:cubicBezTo>
                  <a:pt x="2313846" y="-36783"/>
                  <a:pt x="2425599" y="2932"/>
                  <a:pt x="2623946" y="0"/>
                </a:cubicBezTo>
                <a:cubicBezTo>
                  <a:pt x="2822293" y="-2932"/>
                  <a:pt x="2906429" y="-13637"/>
                  <a:pt x="3083137" y="0"/>
                </a:cubicBezTo>
                <a:cubicBezTo>
                  <a:pt x="3259845" y="13637"/>
                  <a:pt x="3442871" y="-2511"/>
                  <a:pt x="3673524" y="0"/>
                </a:cubicBezTo>
                <a:cubicBezTo>
                  <a:pt x="3904177" y="2511"/>
                  <a:pt x="4209120" y="-22008"/>
                  <a:pt x="4460708" y="0"/>
                </a:cubicBezTo>
                <a:cubicBezTo>
                  <a:pt x="4712296" y="22008"/>
                  <a:pt x="4818438" y="-18117"/>
                  <a:pt x="4919899" y="0"/>
                </a:cubicBezTo>
                <a:cubicBezTo>
                  <a:pt x="5021360" y="18117"/>
                  <a:pt x="5336356" y="10391"/>
                  <a:pt x="5444688" y="0"/>
                </a:cubicBezTo>
                <a:cubicBezTo>
                  <a:pt x="5553020" y="-10391"/>
                  <a:pt x="6212295" y="1759"/>
                  <a:pt x="6559865" y="0"/>
                </a:cubicBezTo>
                <a:cubicBezTo>
                  <a:pt x="6537575" y="308219"/>
                  <a:pt x="6572334" y="416884"/>
                  <a:pt x="6559865" y="652938"/>
                </a:cubicBezTo>
                <a:cubicBezTo>
                  <a:pt x="6547396" y="888992"/>
                  <a:pt x="6548834" y="1057853"/>
                  <a:pt x="6559865" y="1212599"/>
                </a:cubicBezTo>
                <a:cubicBezTo>
                  <a:pt x="6570896" y="1367345"/>
                  <a:pt x="6541827" y="1630180"/>
                  <a:pt x="6559865" y="1772261"/>
                </a:cubicBezTo>
                <a:cubicBezTo>
                  <a:pt x="6577903" y="1914342"/>
                  <a:pt x="6539785" y="2151692"/>
                  <a:pt x="6559865" y="2425199"/>
                </a:cubicBezTo>
                <a:cubicBezTo>
                  <a:pt x="6579945" y="2698706"/>
                  <a:pt x="6569889" y="2770857"/>
                  <a:pt x="6559865" y="3109229"/>
                </a:cubicBezTo>
                <a:cubicBezTo>
                  <a:pt x="6412321" y="3117090"/>
                  <a:pt x="6310132" y="3097560"/>
                  <a:pt x="6100674" y="3109229"/>
                </a:cubicBezTo>
                <a:cubicBezTo>
                  <a:pt x="5891216" y="3120898"/>
                  <a:pt x="5560237" y="3135071"/>
                  <a:pt x="5379089" y="3109229"/>
                </a:cubicBezTo>
                <a:cubicBezTo>
                  <a:pt x="5197941" y="3083387"/>
                  <a:pt x="5117195" y="3126350"/>
                  <a:pt x="4919899" y="3109229"/>
                </a:cubicBezTo>
                <a:cubicBezTo>
                  <a:pt x="4722603" y="3092109"/>
                  <a:pt x="4514440" y="3089222"/>
                  <a:pt x="4329511" y="3109229"/>
                </a:cubicBezTo>
                <a:cubicBezTo>
                  <a:pt x="4144582" y="3129236"/>
                  <a:pt x="3838046" y="3082063"/>
                  <a:pt x="3542327" y="3109229"/>
                </a:cubicBezTo>
                <a:cubicBezTo>
                  <a:pt x="3246608" y="3136395"/>
                  <a:pt x="3063753" y="3136582"/>
                  <a:pt x="2820742" y="3109229"/>
                </a:cubicBezTo>
                <a:cubicBezTo>
                  <a:pt x="2577732" y="3081876"/>
                  <a:pt x="2409345" y="3075654"/>
                  <a:pt x="2033558" y="3109229"/>
                </a:cubicBezTo>
                <a:cubicBezTo>
                  <a:pt x="1657771" y="3142804"/>
                  <a:pt x="1627226" y="3127178"/>
                  <a:pt x="1377572" y="3109229"/>
                </a:cubicBezTo>
                <a:cubicBezTo>
                  <a:pt x="1127918" y="3091280"/>
                  <a:pt x="886125" y="3126648"/>
                  <a:pt x="721585" y="3109229"/>
                </a:cubicBezTo>
                <a:cubicBezTo>
                  <a:pt x="557045" y="3091810"/>
                  <a:pt x="167660" y="3141865"/>
                  <a:pt x="0" y="3109229"/>
                </a:cubicBezTo>
                <a:cubicBezTo>
                  <a:pt x="22526" y="2835704"/>
                  <a:pt x="32529" y="2654884"/>
                  <a:pt x="0" y="2425199"/>
                </a:cubicBezTo>
                <a:cubicBezTo>
                  <a:pt x="-32529" y="2195514"/>
                  <a:pt x="8832" y="2010517"/>
                  <a:pt x="0" y="1896630"/>
                </a:cubicBezTo>
                <a:cubicBezTo>
                  <a:pt x="-8832" y="1782743"/>
                  <a:pt x="-7022" y="1564452"/>
                  <a:pt x="0" y="1305876"/>
                </a:cubicBezTo>
                <a:cubicBezTo>
                  <a:pt x="7022" y="1047300"/>
                  <a:pt x="12797" y="975697"/>
                  <a:pt x="0" y="746215"/>
                </a:cubicBezTo>
                <a:cubicBezTo>
                  <a:pt x="-12797" y="516733"/>
                  <a:pt x="2998" y="31824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74458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5EF93-D181-455C-BF89-B5824F92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1" y="559175"/>
            <a:ext cx="6535478" cy="3072650"/>
          </a:xfrm>
          <a:custGeom>
            <a:avLst/>
            <a:gdLst>
              <a:gd name="connsiteX0" fmla="*/ 0 w 6535478"/>
              <a:gd name="connsiteY0" fmla="*/ 0 h 3072650"/>
              <a:gd name="connsiteX1" fmla="*/ 522838 w 6535478"/>
              <a:gd name="connsiteY1" fmla="*/ 0 h 3072650"/>
              <a:gd name="connsiteX2" fmla="*/ 980322 w 6535478"/>
              <a:gd name="connsiteY2" fmla="*/ 0 h 3072650"/>
              <a:gd name="connsiteX3" fmla="*/ 1437805 w 6535478"/>
              <a:gd name="connsiteY3" fmla="*/ 0 h 3072650"/>
              <a:gd name="connsiteX4" fmla="*/ 2222063 w 6535478"/>
              <a:gd name="connsiteY4" fmla="*/ 0 h 3072650"/>
              <a:gd name="connsiteX5" fmla="*/ 2875610 w 6535478"/>
              <a:gd name="connsiteY5" fmla="*/ 0 h 3072650"/>
              <a:gd name="connsiteX6" fmla="*/ 3398449 w 6535478"/>
              <a:gd name="connsiteY6" fmla="*/ 0 h 3072650"/>
              <a:gd name="connsiteX7" fmla="*/ 3921287 w 6535478"/>
              <a:gd name="connsiteY7" fmla="*/ 0 h 3072650"/>
              <a:gd name="connsiteX8" fmla="*/ 4574835 w 6535478"/>
              <a:gd name="connsiteY8" fmla="*/ 0 h 3072650"/>
              <a:gd name="connsiteX9" fmla="*/ 5359092 w 6535478"/>
              <a:gd name="connsiteY9" fmla="*/ 0 h 3072650"/>
              <a:gd name="connsiteX10" fmla="*/ 5947285 w 6535478"/>
              <a:gd name="connsiteY10" fmla="*/ 0 h 3072650"/>
              <a:gd name="connsiteX11" fmla="*/ 6535478 w 6535478"/>
              <a:gd name="connsiteY11" fmla="*/ 0 h 3072650"/>
              <a:gd name="connsiteX12" fmla="*/ 6535478 w 6535478"/>
              <a:gd name="connsiteY12" fmla="*/ 583804 h 3072650"/>
              <a:gd name="connsiteX13" fmla="*/ 6535478 w 6535478"/>
              <a:gd name="connsiteY13" fmla="*/ 1259787 h 3072650"/>
              <a:gd name="connsiteX14" fmla="*/ 6535478 w 6535478"/>
              <a:gd name="connsiteY14" fmla="*/ 1874317 h 3072650"/>
              <a:gd name="connsiteX15" fmla="*/ 6535478 w 6535478"/>
              <a:gd name="connsiteY15" fmla="*/ 2488847 h 3072650"/>
              <a:gd name="connsiteX16" fmla="*/ 6535478 w 6535478"/>
              <a:gd name="connsiteY16" fmla="*/ 3072650 h 3072650"/>
              <a:gd name="connsiteX17" fmla="*/ 6012640 w 6535478"/>
              <a:gd name="connsiteY17" fmla="*/ 3072650 h 3072650"/>
              <a:gd name="connsiteX18" fmla="*/ 5293737 w 6535478"/>
              <a:gd name="connsiteY18" fmla="*/ 3072650 h 3072650"/>
              <a:gd name="connsiteX19" fmla="*/ 4770899 w 6535478"/>
              <a:gd name="connsiteY19" fmla="*/ 3072650 h 3072650"/>
              <a:gd name="connsiteX20" fmla="*/ 4051996 w 6535478"/>
              <a:gd name="connsiteY20" fmla="*/ 3072650 h 3072650"/>
              <a:gd name="connsiteX21" fmla="*/ 3529158 w 6535478"/>
              <a:gd name="connsiteY21" fmla="*/ 3072650 h 3072650"/>
              <a:gd name="connsiteX22" fmla="*/ 3071675 w 6535478"/>
              <a:gd name="connsiteY22" fmla="*/ 3072650 h 3072650"/>
              <a:gd name="connsiteX23" fmla="*/ 2614191 w 6535478"/>
              <a:gd name="connsiteY23" fmla="*/ 3072650 h 3072650"/>
              <a:gd name="connsiteX24" fmla="*/ 2156708 w 6535478"/>
              <a:gd name="connsiteY24" fmla="*/ 3072650 h 3072650"/>
              <a:gd name="connsiteX25" fmla="*/ 1372450 w 6535478"/>
              <a:gd name="connsiteY25" fmla="*/ 3072650 h 3072650"/>
              <a:gd name="connsiteX26" fmla="*/ 849612 w 6535478"/>
              <a:gd name="connsiteY26" fmla="*/ 3072650 h 3072650"/>
              <a:gd name="connsiteX27" fmla="*/ 0 w 6535478"/>
              <a:gd name="connsiteY27" fmla="*/ 3072650 h 3072650"/>
              <a:gd name="connsiteX28" fmla="*/ 0 w 6535478"/>
              <a:gd name="connsiteY28" fmla="*/ 2458120 h 3072650"/>
              <a:gd name="connsiteX29" fmla="*/ 0 w 6535478"/>
              <a:gd name="connsiteY29" fmla="*/ 1843590 h 3072650"/>
              <a:gd name="connsiteX30" fmla="*/ 0 w 6535478"/>
              <a:gd name="connsiteY30" fmla="*/ 1259786 h 3072650"/>
              <a:gd name="connsiteX31" fmla="*/ 0 w 6535478"/>
              <a:gd name="connsiteY31" fmla="*/ 645256 h 3072650"/>
              <a:gd name="connsiteX32" fmla="*/ 0 w 6535478"/>
              <a:gd name="connsiteY32" fmla="*/ 0 h 307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35478" h="3072650" fill="none" extrusionOk="0">
                <a:moveTo>
                  <a:pt x="0" y="0"/>
                </a:moveTo>
                <a:cubicBezTo>
                  <a:pt x="159619" y="-3187"/>
                  <a:pt x="329326" y="-13087"/>
                  <a:pt x="522838" y="0"/>
                </a:cubicBezTo>
                <a:cubicBezTo>
                  <a:pt x="716350" y="13087"/>
                  <a:pt x="812501" y="14080"/>
                  <a:pt x="980322" y="0"/>
                </a:cubicBezTo>
                <a:cubicBezTo>
                  <a:pt x="1148143" y="-14080"/>
                  <a:pt x="1265511" y="18233"/>
                  <a:pt x="1437805" y="0"/>
                </a:cubicBezTo>
                <a:cubicBezTo>
                  <a:pt x="1610099" y="-18233"/>
                  <a:pt x="1959013" y="25445"/>
                  <a:pt x="2222063" y="0"/>
                </a:cubicBezTo>
                <a:cubicBezTo>
                  <a:pt x="2485113" y="-25445"/>
                  <a:pt x="2549492" y="-12910"/>
                  <a:pt x="2875610" y="0"/>
                </a:cubicBezTo>
                <a:cubicBezTo>
                  <a:pt x="3201728" y="12910"/>
                  <a:pt x="3194836" y="11392"/>
                  <a:pt x="3398449" y="0"/>
                </a:cubicBezTo>
                <a:cubicBezTo>
                  <a:pt x="3602062" y="-11392"/>
                  <a:pt x="3790919" y="22638"/>
                  <a:pt x="3921287" y="0"/>
                </a:cubicBezTo>
                <a:cubicBezTo>
                  <a:pt x="4051655" y="-22638"/>
                  <a:pt x="4267427" y="18953"/>
                  <a:pt x="4574835" y="0"/>
                </a:cubicBezTo>
                <a:cubicBezTo>
                  <a:pt x="4882243" y="-18953"/>
                  <a:pt x="5151288" y="-3465"/>
                  <a:pt x="5359092" y="0"/>
                </a:cubicBezTo>
                <a:cubicBezTo>
                  <a:pt x="5566896" y="3465"/>
                  <a:pt x="5804439" y="13279"/>
                  <a:pt x="5947285" y="0"/>
                </a:cubicBezTo>
                <a:cubicBezTo>
                  <a:pt x="6090131" y="-13279"/>
                  <a:pt x="6278708" y="-27619"/>
                  <a:pt x="6535478" y="0"/>
                </a:cubicBezTo>
                <a:cubicBezTo>
                  <a:pt x="6513910" y="254673"/>
                  <a:pt x="6529235" y="451869"/>
                  <a:pt x="6535478" y="583804"/>
                </a:cubicBezTo>
                <a:cubicBezTo>
                  <a:pt x="6541721" y="715739"/>
                  <a:pt x="6551182" y="1072315"/>
                  <a:pt x="6535478" y="1259787"/>
                </a:cubicBezTo>
                <a:cubicBezTo>
                  <a:pt x="6519774" y="1447259"/>
                  <a:pt x="6506548" y="1688133"/>
                  <a:pt x="6535478" y="1874317"/>
                </a:cubicBezTo>
                <a:cubicBezTo>
                  <a:pt x="6564409" y="2060501"/>
                  <a:pt x="6545944" y="2206927"/>
                  <a:pt x="6535478" y="2488847"/>
                </a:cubicBezTo>
                <a:cubicBezTo>
                  <a:pt x="6525013" y="2770767"/>
                  <a:pt x="6519923" y="2903020"/>
                  <a:pt x="6535478" y="3072650"/>
                </a:cubicBezTo>
                <a:cubicBezTo>
                  <a:pt x="6401358" y="3067683"/>
                  <a:pt x="6210469" y="3097506"/>
                  <a:pt x="6012640" y="3072650"/>
                </a:cubicBezTo>
                <a:cubicBezTo>
                  <a:pt x="5814811" y="3047794"/>
                  <a:pt x="5628021" y="3057823"/>
                  <a:pt x="5293737" y="3072650"/>
                </a:cubicBezTo>
                <a:cubicBezTo>
                  <a:pt x="4959453" y="3087477"/>
                  <a:pt x="4956156" y="3097205"/>
                  <a:pt x="4770899" y="3072650"/>
                </a:cubicBezTo>
                <a:cubicBezTo>
                  <a:pt x="4585642" y="3048095"/>
                  <a:pt x="4333156" y="3084482"/>
                  <a:pt x="4051996" y="3072650"/>
                </a:cubicBezTo>
                <a:cubicBezTo>
                  <a:pt x="3770836" y="3060818"/>
                  <a:pt x="3752622" y="3056731"/>
                  <a:pt x="3529158" y="3072650"/>
                </a:cubicBezTo>
                <a:cubicBezTo>
                  <a:pt x="3305694" y="3088569"/>
                  <a:pt x="3284582" y="3084764"/>
                  <a:pt x="3071675" y="3072650"/>
                </a:cubicBezTo>
                <a:cubicBezTo>
                  <a:pt x="2858768" y="3060536"/>
                  <a:pt x="2828296" y="3089775"/>
                  <a:pt x="2614191" y="3072650"/>
                </a:cubicBezTo>
                <a:cubicBezTo>
                  <a:pt x="2400086" y="3055525"/>
                  <a:pt x="2278730" y="3077950"/>
                  <a:pt x="2156708" y="3072650"/>
                </a:cubicBezTo>
                <a:cubicBezTo>
                  <a:pt x="2034686" y="3067350"/>
                  <a:pt x="1650309" y="3106009"/>
                  <a:pt x="1372450" y="3072650"/>
                </a:cubicBezTo>
                <a:cubicBezTo>
                  <a:pt x="1094591" y="3039291"/>
                  <a:pt x="1021022" y="3060555"/>
                  <a:pt x="849612" y="3072650"/>
                </a:cubicBezTo>
                <a:cubicBezTo>
                  <a:pt x="678202" y="3084745"/>
                  <a:pt x="252622" y="3066049"/>
                  <a:pt x="0" y="3072650"/>
                </a:cubicBezTo>
                <a:cubicBezTo>
                  <a:pt x="1485" y="2819379"/>
                  <a:pt x="26202" y="2751868"/>
                  <a:pt x="0" y="2458120"/>
                </a:cubicBezTo>
                <a:cubicBezTo>
                  <a:pt x="-26202" y="2164372"/>
                  <a:pt x="423" y="2026370"/>
                  <a:pt x="0" y="1843590"/>
                </a:cubicBezTo>
                <a:cubicBezTo>
                  <a:pt x="-423" y="1660810"/>
                  <a:pt x="-27063" y="1417748"/>
                  <a:pt x="0" y="1259786"/>
                </a:cubicBezTo>
                <a:cubicBezTo>
                  <a:pt x="27063" y="1101824"/>
                  <a:pt x="-29155" y="771211"/>
                  <a:pt x="0" y="645256"/>
                </a:cubicBezTo>
                <a:cubicBezTo>
                  <a:pt x="29155" y="519301"/>
                  <a:pt x="31853" y="316591"/>
                  <a:pt x="0" y="0"/>
                </a:cubicBezTo>
                <a:close/>
              </a:path>
              <a:path w="6535478" h="3072650" stroke="0" extrusionOk="0">
                <a:moveTo>
                  <a:pt x="0" y="0"/>
                </a:moveTo>
                <a:cubicBezTo>
                  <a:pt x="155961" y="-29251"/>
                  <a:pt x="487784" y="28310"/>
                  <a:pt x="718903" y="0"/>
                </a:cubicBezTo>
                <a:cubicBezTo>
                  <a:pt x="950022" y="-28310"/>
                  <a:pt x="1131852" y="-6966"/>
                  <a:pt x="1241741" y="0"/>
                </a:cubicBezTo>
                <a:cubicBezTo>
                  <a:pt x="1351630" y="6966"/>
                  <a:pt x="1749638" y="-7043"/>
                  <a:pt x="2025998" y="0"/>
                </a:cubicBezTo>
                <a:cubicBezTo>
                  <a:pt x="2302358" y="7043"/>
                  <a:pt x="2448320" y="-31814"/>
                  <a:pt x="2679546" y="0"/>
                </a:cubicBezTo>
                <a:cubicBezTo>
                  <a:pt x="2910772" y="31814"/>
                  <a:pt x="3044416" y="14437"/>
                  <a:pt x="3137029" y="0"/>
                </a:cubicBezTo>
                <a:cubicBezTo>
                  <a:pt x="3229642" y="-14437"/>
                  <a:pt x="3653019" y="35332"/>
                  <a:pt x="3855932" y="0"/>
                </a:cubicBezTo>
                <a:cubicBezTo>
                  <a:pt x="4058845" y="-35332"/>
                  <a:pt x="4292210" y="-19931"/>
                  <a:pt x="4640189" y="0"/>
                </a:cubicBezTo>
                <a:cubicBezTo>
                  <a:pt x="4988168" y="19931"/>
                  <a:pt x="5084258" y="5504"/>
                  <a:pt x="5293737" y="0"/>
                </a:cubicBezTo>
                <a:cubicBezTo>
                  <a:pt x="5503216" y="-5504"/>
                  <a:pt x="6103511" y="42361"/>
                  <a:pt x="6535478" y="0"/>
                </a:cubicBezTo>
                <a:cubicBezTo>
                  <a:pt x="6549453" y="234826"/>
                  <a:pt x="6547862" y="512544"/>
                  <a:pt x="6535478" y="675983"/>
                </a:cubicBezTo>
                <a:cubicBezTo>
                  <a:pt x="6523094" y="839422"/>
                  <a:pt x="6559452" y="1022999"/>
                  <a:pt x="6535478" y="1321240"/>
                </a:cubicBezTo>
                <a:cubicBezTo>
                  <a:pt x="6511504" y="1619481"/>
                  <a:pt x="6544377" y="1679572"/>
                  <a:pt x="6535478" y="1905043"/>
                </a:cubicBezTo>
                <a:cubicBezTo>
                  <a:pt x="6526579" y="2130514"/>
                  <a:pt x="6559577" y="2327000"/>
                  <a:pt x="6535478" y="2519573"/>
                </a:cubicBezTo>
                <a:cubicBezTo>
                  <a:pt x="6511380" y="2712146"/>
                  <a:pt x="6521547" y="2925612"/>
                  <a:pt x="6535478" y="3072650"/>
                </a:cubicBezTo>
                <a:cubicBezTo>
                  <a:pt x="6426582" y="3059608"/>
                  <a:pt x="6175729" y="3072893"/>
                  <a:pt x="6077995" y="3072650"/>
                </a:cubicBezTo>
                <a:cubicBezTo>
                  <a:pt x="5980261" y="3072407"/>
                  <a:pt x="5676776" y="3072281"/>
                  <a:pt x="5555156" y="3072650"/>
                </a:cubicBezTo>
                <a:cubicBezTo>
                  <a:pt x="5433536" y="3073019"/>
                  <a:pt x="5041690" y="3046922"/>
                  <a:pt x="4770899" y="3072650"/>
                </a:cubicBezTo>
                <a:cubicBezTo>
                  <a:pt x="4500108" y="3098378"/>
                  <a:pt x="4417167" y="3072742"/>
                  <a:pt x="4117351" y="3072650"/>
                </a:cubicBezTo>
                <a:cubicBezTo>
                  <a:pt x="3817535" y="3072558"/>
                  <a:pt x="3786518" y="3060763"/>
                  <a:pt x="3594513" y="3072650"/>
                </a:cubicBezTo>
                <a:cubicBezTo>
                  <a:pt x="3402508" y="3084537"/>
                  <a:pt x="3326025" y="3061476"/>
                  <a:pt x="3137029" y="3072650"/>
                </a:cubicBezTo>
                <a:cubicBezTo>
                  <a:pt x="2948033" y="3083824"/>
                  <a:pt x="2783298" y="3086465"/>
                  <a:pt x="2614191" y="3072650"/>
                </a:cubicBezTo>
                <a:cubicBezTo>
                  <a:pt x="2445084" y="3058835"/>
                  <a:pt x="2292163" y="3080243"/>
                  <a:pt x="2091353" y="3072650"/>
                </a:cubicBezTo>
                <a:cubicBezTo>
                  <a:pt x="1890543" y="3065057"/>
                  <a:pt x="1645117" y="3036328"/>
                  <a:pt x="1307096" y="3072650"/>
                </a:cubicBezTo>
                <a:cubicBezTo>
                  <a:pt x="969075" y="3108972"/>
                  <a:pt x="999331" y="3075489"/>
                  <a:pt x="718903" y="3072650"/>
                </a:cubicBezTo>
                <a:cubicBezTo>
                  <a:pt x="438475" y="3069811"/>
                  <a:pt x="251052" y="3086040"/>
                  <a:pt x="0" y="3072650"/>
                </a:cubicBezTo>
                <a:cubicBezTo>
                  <a:pt x="2517" y="2903900"/>
                  <a:pt x="-5469" y="2689467"/>
                  <a:pt x="0" y="2550300"/>
                </a:cubicBezTo>
                <a:cubicBezTo>
                  <a:pt x="5469" y="2411133"/>
                  <a:pt x="-28419" y="2120595"/>
                  <a:pt x="0" y="1905043"/>
                </a:cubicBezTo>
                <a:cubicBezTo>
                  <a:pt x="28419" y="1689491"/>
                  <a:pt x="-18595" y="1532336"/>
                  <a:pt x="0" y="1351966"/>
                </a:cubicBezTo>
                <a:cubicBezTo>
                  <a:pt x="18595" y="1171596"/>
                  <a:pt x="-16243" y="881567"/>
                  <a:pt x="0" y="706710"/>
                </a:cubicBezTo>
                <a:cubicBezTo>
                  <a:pt x="16243" y="531853"/>
                  <a:pt x="-34709" y="232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744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Photoionisation Cross-Section and Asymmetry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6B327-F268-AD7C-4B4E-054CD8F94693}"/>
              </a:ext>
            </a:extLst>
          </p:cNvPr>
          <p:cNvSpPr txBox="1"/>
          <p:nvPr/>
        </p:nvSpPr>
        <p:spPr>
          <a:xfrm>
            <a:off x="6759237" y="2332841"/>
            <a:ext cx="479776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Elements 1 – 103 available and use: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‘get_pixsad_props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‘view_pixsad_props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6EE0E-DA89-4161-49E3-E910C5A93EFD}"/>
              </a:ext>
            </a:extLst>
          </p:cNvPr>
          <p:cNvSpPr txBox="1"/>
          <p:nvPr/>
        </p:nvSpPr>
        <p:spPr>
          <a:xfrm>
            <a:off x="4684607" y="3876689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view_pixsad_props(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"Si"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AF1D-608E-66C1-FDB4-323D68E9126E}"/>
              </a:ext>
            </a:extLst>
          </p:cNvPr>
          <p:cNvSpPr txBox="1"/>
          <p:nvPr/>
        </p:nvSpPr>
        <p:spPr>
          <a:xfrm>
            <a:off x="4051727" y="734840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view_pixsad_props(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"Au"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12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Photoionisation Energy and Fluorescence Database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56ECF9-ADEC-0761-7449-D97F2934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" y="664631"/>
            <a:ext cx="6188413" cy="3686276"/>
          </a:xfrm>
          <a:custGeom>
            <a:avLst/>
            <a:gdLst>
              <a:gd name="connsiteX0" fmla="*/ 0 w 6188413"/>
              <a:gd name="connsiteY0" fmla="*/ 0 h 3686276"/>
              <a:gd name="connsiteX1" fmla="*/ 687601 w 6188413"/>
              <a:gd name="connsiteY1" fmla="*/ 0 h 3686276"/>
              <a:gd name="connsiteX2" fmla="*/ 1313319 w 6188413"/>
              <a:gd name="connsiteY2" fmla="*/ 0 h 3686276"/>
              <a:gd name="connsiteX3" fmla="*/ 1815268 w 6188413"/>
              <a:gd name="connsiteY3" fmla="*/ 0 h 3686276"/>
              <a:gd name="connsiteX4" fmla="*/ 2317217 w 6188413"/>
              <a:gd name="connsiteY4" fmla="*/ 0 h 3686276"/>
              <a:gd name="connsiteX5" fmla="*/ 3004818 w 6188413"/>
              <a:gd name="connsiteY5" fmla="*/ 0 h 3686276"/>
              <a:gd name="connsiteX6" fmla="*/ 3816188 w 6188413"/>
              <a:gd name="connsiteY6" fmla="*/ 0 h 3686276"/>
              <a:gd name="connsiteX7" fmla="*/ 4565674 w 6188413"/>
              <a:gd name="connsiteY7" fmla="*/ 0 h 3686276"/>
              <a:gd name="connsiteX8" fmla="*/ 5129507 w 6188413"/>
              <a:gd name="connsiteY8" fmla="*/ 0 h 3686276"/>
              <a:gd name="connsiteX9" fmla="*/ 6188413 w 6188413"/>
              <a:gd name="connsiteY9" fmla="*/ 0 h 3686276"/>
              <a:gd name="connsiteX10" fmla="*/ 6188413 w 6188413"/>
              <a:gd name="connsiteY10" fmla="*/ 503791 h 3686276"/>
              <a:gd name="connsiteX11" fmla="*/ 6188413 w 6188413"/>
              <a:gd name="connsiteY11" fmla="*/ 1155033 h 3686276"/>
              <a:gd name="connsiteX12" fmla="*/ 6188413 w 6188413"/>
              <a:gd name="connsiteY12" fmla="*/ 1769412 h 3686276"/>
              <a:gd name="connsiteX13" fmla="*/ 6188413 w 6188413"/>
              <a:gd name="connsiteY13" fmla="*/ 2273204 h 3686276"/>
              <a:gd name="connsiteX14" fmla="*/ 6188413 w 6188413"/>
              <a:gd name="connsiteY14" fmla="*/ 2850720 h 3686276"/>
              <a:gd name="connsiteX15" fmla="*/ 6188413 w 6188413"/>
              <a:gd name="connsiteY15" fmla="*/ 3686276 h 3686276"/>
              <a:gd name="connsiteX16" fmla="*/ 5562696 w 6188413"/>
              <a:gd name="connsiteY16" fmla="*/ 3686276 h 3686276"/>
              <a:gd name="connsiteX17" fmla="*/ 4875094 w 6188413"/>
              <a:gd name="connsiteY17" fmla="*/ 3686276 h 3686276"/>
              <a:gd name="connsiteX18" fmla="*/ 4373145 w 6188413"/>
              <a:gd name="connsiteY18" fmla="*/ 3686276 h 3686276"/>
              <a:gd name="connsiteX19" fmla="*/ 3561775 w 6188413"/>
              <a:gd name="connsiteY19" fmla="*/ 3686276 h 3686276"/>
              <a:gd name="connsiteX20" fmla="*/ 2936058 w 6188413"/>
              <a:gd name="connsiteY20" fmla="*/ 3686276 h 3686276"/>
              <a:gd name="connsiteX21" fmla="*/ 2434109 w 6188413"/>
              <a:gd name="connsiteY21" fmla="*/ 3686276 h 3686276"/>
              <a:gd name="connsiteX22" fmla="*/ 1746508 w 6188413"/>
              <a:gd name="connsiteY22" fmla="*/ 3686276 h 3686276"/>
              <a:gd name="connsiteX23" fmla="*/ 1182674 w 6188413"/>
              <a:gd name="connsiteY23" fmla="*/ 3686276 h 3686276"/>
              <a:gd name="connsiteX24" fmla="*/ 0 w 6188413"/>
              <a:gd name="connsiteY24" fmla="*/ 3686276 h 3686276"/>
              <a:gd name="connsiteX25" fmla="*/ 0 w 6188413"/>
              <a:gd name="connsiteY25" fmla="*/ 3071897 h 3686276"/>
              <a:gd name="connsiteX26" fmla="*/ 0 w 6188413"/>
              <a:gd name="connsiteY26" fmla="*/ 2494380 h 3686276"/>
              <a:gd name="connsiteX27" fmla="*/ 0 w 6188413"/>
              <a:gd name="connsiteY27" fmla="*/ 1990589 h 3686276"/>
              <a:gd name="connsiteX28" fmla="*/ 0 w 6188413"/>
              <a:gd name="connsiteY28" fmla="*/ 1449935 h 3686276"/>
              <a:gd name="connsiteX29" fmla="*/ 0 w 6188413"/>
              <a:gd name="connsiteY29" fmla="*/ 872419 h 3686276"/>
              <a:gd name="connsiteX30" fmla="*/ 0 w 6188413"/>
              <a:gd name="connsiteY30" fmla="*/ 0 h 36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88413" h="3686276" fill="none" extrusionOk="0">
                <a:moveTo>
                  <a:pt x="0" y="0"/>
                </a:moveTo>
                <a:cubicBezTo>
                  <a:pt x="150821" y="-23233"/>
                  <a:pt x="523287" y="26177"/>
                  <a:pt x="687601" y="0"/>
                </a:cubicBezTo>
                <a:cubicBezTo>
                  <a:pt x="851915" y="-26177"/>
                  <a:pt x="1148678" y="-11741"/>
                  <a:pt x="1313319" y="0"/>
                </a:cubicBezTo>
                <a:cubicBezTo>
                  <a:pt x="1477960" y="11741"/>
                  <a:pt x="1616872" y="3972"/>
                  <a:pt x="1815268" y="0"/>
                </a:cubicBezTo>
                <a:cubicBezTo>
                  <a:pt x="2013664" y="-3972"/>
                  <a:pt x="2160770" y="1156"/>
                  <a:pt x="2317217" y="0"/>
                </a:cubicBezTo>
                <a:cubicBezTo>
                  <a:pt x="2473664" y="-1156"/>
                  <a:pt x="2681582" y="20595"/>
                  <a:pt x="3004818" y="0"/>
                </a:cubicBezTo>
                <a:cubicBezTo>
                  <a:pt x="3328054" y="-20595"/>
                  <a:pt x="3638288" y="5423"/>
                  <a:pt x="3816188" y="0"/>
                </a:cubicBezTo>
                <a:cubicBezTo>
                  <a:pt x="3994088" y="-5423"/>
                  <a:pt x="4345293" y="31403"/>
                  <a:pt x="4565674" y="0"/>
                </a:cubicBezTo>
                <a:cubicBezTo>
                  <a:pt x="4786055" y="-31403"/>
                  <a:pt x="4954168" y="12639"/>
                  <a:pt x="5129507" y="0"/>
                </a:cubicBezTo>
                <a:cubicBezTo>
                  <a:pt x="5304846" y="-12639"/>
                  <a:pt x="5919431" y="-14945"/>
                  <a:pt x="6188413" y="0"/>
                </a:cubicBezTo>
                <a:cubicBezTo>
                  <a:pt x="6163570" y="107162"/>
                  <a:pt x="6195307" y="323405"/>
                  <a:pt x="6188413" y="503791"/>
                </a:cubicBezTo>
                <a:cubicBezTo>
                  <a:pt x="6181519" y="684177"/>
                  <a:pt x="6183742" y="874414"/>
                  <a:pt x="6188413" y="1155033"/>
                </a:cubicBezTo>
                <a:cubicBezTo>
                  <a:pt x="6193084" y="1435652"/>
                  <a:pt x="6191416" y="1639723"/>
                  <a:pt x="6188413" y="1769412"/>
                </a:cubicBezTo>
                <a:cubicBezTo>
                  <a:pt x="6185410" y="1899101"/>
                  <a:pt x="6166892" y="2109519"/>
                  <a:pt x="6188413" y="2273204"/>
                </a:cubicBezTo>
                <a:cubicBezTo>
                  <a:pt x="6209934" y="2436889"/>
                  <a:pt x="6184117" y="2643679"/>
                  <a:pt x="6188413" y="2850720"/>
                </a:cubicBezTo>
                <a:cubicBezTo>
                  <a:pt x="6192709" y="3057761"/>
                  <a:pt x="6224935" y="3410919"/>
                  <a:pt x="6188413" y="3686276"/>
                </a:cubicBezTo>
                <a:cubicBezTo>
                  <a:pt x="5914976" y="3705806"/>
                  <a:pt x="5843072" y="3661819"/>
                  <a:pt x="5562696" y="3686276"/>
                </a:cubicBezTo>
                <a:cubicBezTo>
                  <a:pt x="5282320" y="3710733"/>
                  <a:pt x="5023311" y="3692878"/>
                  <a:pt x="4875094" y="3686276"/>
                </a:cubicBezTo>
                <a:cubicBezTo>
                  <a:pt x="4726877" y="3679674"/>
                  <a:pt x="4602365" y="3661389"/>
                  <a:pt x="4373145" y="3686276"/>
                </a:cubicBezTo>
                <a:cubicBezTo>
                  <a:pt x="4143925" y="3711163"/>
                  <a:pt x="3850785" y="3706803"/>
                  <a:pt x="3561775" y="3686276"/>
                </a:cubicBezTo>
                <a:cubicBezTo>
                  <a:pt x="3272765" y="3665750"/>
                  <a:pt x="3217605" y="3662428"/>
                  <a:pt x="2936058" y="3686276"/>
                </a:cubicBezTo>
                <a:cubicBezTo>
                  <a:pt x="2654511" y="3710124"/>
                  <a:pt x="2676164" y="3663870"/>
                  <a:pt x="2434109" y="3686276"/>
                </a:cubicBezTo>
                <a:cubicBezTo>
                  <a:pt x="2192054" y="3708682"/>
                  <a:pt x="1894923" y="3696310"/>
                  <a:pt x="1746508" y="3686276"/>
                </a:cubicBezTo>
                <a:cubicBezTo>
                  <a:pt x="1598093" y="3676242"/>
                  <a:pt x="1348885" y="3683844"/>
                  <a:pt x="1182674" y="3686276"/>
                </a:cubicBezTo>
                <a:cubicBezTo>
                  <a:pt x="1016463" y="3688708"/>
                  <a:pt x="341999" y="3739547"/>
                  <a:pt x="0" y="3686276"/>
                </a:cubicBezTo>
                <a:cubicBezTo>
                  <a:pt x="12286" y="3554863"/>
                  <a:pt x="-14113" y="3222861"/>
                  <a:pt x="0" y="3071897"/>
                </a:cubicBezTo>
                <a:cubicBezTo>
                  <a:pt x="14113" y="2920933"/>
                  <a:pt x="13748" y="2631912"/>
                  <a:pt x="0" y="2494380"/>
                </a:cubicBezTo>
                <a:cubicBezTo>
                  <a:pt x="-13748" y="2356848"/>
                  <a:pt x="3001" y="2111131"/>
                  <a:pt x="0" y="1990589"/>
                </a:cubicBezTo>
                <a:cubicBezTo>
                  <a:pt x="-3001" y="1870047"/>
                  <a:pt x="22371" y="1597493"/>
                  <a:pt x="0" y="1449935"/>
                </a:cubicBezTo>
                <a:cubicBezTo>
                  <a:pt x="-22371" y="1302377"/>
                  <a:pt x="16033" y="1120325"/>
                  <a:pt x="0" y="872419"/>
                </a:cubicBezTo>
                <a:cubicBezTo>
                  <a:pt x="-16033" y="624513"/>
                  <a:pt x="11739" y="272410"/>
                  <a:pt x="0" y="0"/>
                </a:cubicBezTo>
                <a:close/>
              </a:path>
              <a:path w="6188413" h="3686276" stroke="0" extrusionOk="0">
                <a:moveTo>
                  <a:pt x="0" y="0"/>
                </a:moveTo>
                <a:cubicBezTo>
                  <a:pt x="272469" y="13435"/>
                  <a:pt x="455339" y="-19079"/>
                  <a:pt x="687601" y="0"/>
                </a:cubicBezTo>
                <a:cubicBezTo>
                  <a:pt x="919863" y="19079"/>
                  <a:pt x="1252447" y="-11215"/>
                  <a:pt x="1437087" y="0"/>
                </a:cubicBezTo>
                <a:cubicBezTo>
                  <a:pt x="1621727" y="11215"/>
                  <a:pt x="1910033" y="-15341"/>
                  <a:pt x="2124688" y="0"/>
                </a:cubicBezTo>
                <a:cubicBezTo>
                  <a:pt x="2339343" y="15341"/>
                  <a:pt x="2540584" y="9088"/>
                  <a:pt x="2936058" y="0"/>
                </a:cubicBezTo>
                <a:cubicBezTo>
                  <a:pt x="3331532" y="-9088"/>
                  <a:pt x="3411073" y="9903"/>
                  <a:pt x="3623660" y="0"/>
                </a:cubicBezTo>
                <a:cubicBezTo>
                  <a:pt x="3836247" y="-9903"/>
                  <a:pt x="4004121" y="18159"/>
                  <a:pt x="4125609" y="0"/>
                </a:cubicBezTo>
                <a:cubicBezTo>
                  <a:pt x="4247097" y="-18159"/>
                  <a:pt x="4589383" y="14072"/>
                  <a:pt x="4875094" y="0"/>
                </a:cubicBezTo>
                <a:cubicBezTo>
                  <a:pt x="5160806" y="-14072"/>
                  <a:pt x="5219872" y="24969"/>
                  <a:pt x="5377043" y="0"/>
                </a:cubicBezTo>
                <a:cubicBezTo>
                  <a:pt x="5534214" y="-24969"/>
                  <a:pt x="6000441" y="6657"/>
                  <a:pt x="6188413" y="0"/>
                </a:cubicBezTo>
                <a:cubicBezTo>
                  <a:pt x="6179837" y="221838"/>
                  <a:pt x="6219033" y="383472"/>
                  <a:pt x="6188413" y="651242"/>
                </a:cubicBezTo>
                <a:cubicBezTo>
                  <a:pt x="6157793" y="919012"/>
                  <a:pt x="6173508" y="989350"/>
                  <a:pt x="6188413" y="1302484"/>
                </a:cubicBezTo>
                <a:cubicBezTo>
                  <a:pt x="6203318" y="1615618"/>
                  <a:pt x="6220455" y="1655839"/>
                  <a:pt x="6188413" y="1953726"/>
                </a:cubicBezTo>
                <a:cubicBezTo>
                  <a:pt x="6156371" y="2251613"/>
                  <a:pt x="6194653" y="2263403"/>
                  <a:pt x="6188413" y="2568106"/>
                </a:cubicBezTo>
                <a:cubicBezTo>
                  <a:pt x="6182173" y="2872809"/>
                  <a:pt x="6172450" y="2882334"/>
                  <a:pt x="6188413" y="3108759"/>
                </a:cubicBezTo>
                <a:cubicBezTo>
                  <a:pt x="6204376" y="3335184"/>
                  <a:pt x="6200107" y="3415052"/>
                  <a:pt x="6188413" y="3686276"/>
                </a:cubicBezTo>
                <a:cubicBezTo>
                  <a:pt x="5891658" y="3690213"/>
                  <a:pt x="5801660" y="3662898"/>
                  <a:pt x="5438927" y="3686276"/>
                </a:cubicBezTo>
                <a:cubicBezTo>
                  <a:pt x="5076194" y="3709654"/>
                  <a:pt x="5105782" y="3709112"/>
                  <a:pt x="4936978" y="3686276"/>
                </a:cubicBezTo>
                <a:cubicBezTo>
                  <a:pt x="4768174" y="3663440"/>
                  <a:pt x="4499169" y="3713783"/>
                  <a:pt x="4187493" y="3686276"/>
                </a:cubicBezTo>
                <a:cubicBezTo>
                  <a:pt x="3875817" y="3658769"/>
                  <a:pt x="3806041" y="3685633"/>
                  <a:pt x="3438007" y="3686276"/>
                </a:cubicBezTo>
                <a:cubicBezTo>
                  <a:pt x="3069973" y="3686919"/>
                  <a:pt x="2955013" y="3665269"/>
                  <a:pt x="2626638" y="3686276"/>
                </a:cubicBezTo>
                <a:cubicBezTo>
                  <a:pt x="2298263" y="3707283"/>
                  <a:pt x="2283727" y="3695139"/>
                  <a:pt x="2124688" y="3686276"/>
                </a:cubicBezTo>
                <a:cubicBezTo>
                  <a:pt x="1965649" y="3677414"/>
                  <a:pt x="1855986" y="3710323"/>
                  <a:pt x="1622739" y="3686276"/>
                </a:cubicBezTo>
                <a:cubicBezTo>
                  <a:pt x="1389492" y="3662229"/>
                  <a:pt x="1169558" y="3670760"/>
                  <a:pt x="935138" y="3686276"/>
                </a:cubicBezTo>
                <a:cubicBezTo>
                  <a:pt x="700718" y="3701792"/>
                  <a:pt x="342558" y="3645646"/>
                  <a:pt x="0" y="3686276"/>
                </a:cubicBezTo>
                <a:cubicBezTo>
                  <a:pt x="4171" y="3484212"/>
                  <a:pt x="6537" y="3226026"/>
                  <a:pt x="0" y="3108759"/>
                </a:cubicBezTo>
                <a:cubicBezTo>
                  <a:pt x="-6537" y="2991492"/>
                  <a:pt x="21188" y="2721496"/>
                  <a:pt x="0" y="2531243"/>
                </a:cubicBezTo>
                <a:cubicBezTo>
                  <a:pt x="-21188" y="2340990"/>
                  <a:pt x="24151" y="2114812"/>
                  <a:pt x="0" y="1990589"/>
                </a:cubicBezTo>
                <a:cubicBezTo>
                  <a:pt x="-24151" y="1866366"/>
                  <a:pt x="23366" y="1537754"/>
                  <a:pt x="0" y="1413072"/>
                </a:cubicBezTo>
                <a:cubicBezTo>
                  <a:pt x="-23366" y="1288390"/>
                  <a:pt x="-17324" y="932474"/>
                  <a:pt x="0" y="798693"/>
                </a:cubicBezTo>
                <a:cubicBezTo>
                  <a:pt x="17324" y="664912"/>
                  <a:pt x="-2122" y="2394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03936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AE923-6184-866E-4827-639A8329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02" y="1591010"/>
            <a:ext cx="6198711" cy="3675979"/>
          </a:xfrm>
          <a:custGeom>
            <a:avLst/>
            <a:gdLst>
              <a:gd name="connsiteX0" fmla="*/ 0 w 6198711"/>
              <a:gd name="connsiteY0" fmla="*/ 0 h 3675979"/>
              <a:gd name="connsiteX1" fmla="*/ 812720 w 6198711"/>
              <a:gd name="connsiteY1" fmla="*/ 0 h 3675979"/>
              <a:gd name="connsiteX2" fmla="*/ 1439478 w 6198711"/>
              <a:gd name="connsiteY2" fmla="*/ 0 h 3675979"/>
              <a:gd name="connsiteX3" fmla="*/ 2128224 w 6198711"/>
              <a:gd name="connsiteY3" fmla="*/ 0 h 3675979"/>
              <a:gd name="connsiteX4" fmla="*/ 2878957 w 6198711"/>
              <a:gd name="connsiteY4" fmla="*/ 0 h 3675979"/>
              <a:gd name="connsiteX5" fmla="*/ 3505715 w 6198711"/>
              <a:gd name="connsiteY5" fmla="*/ 0 h 3675979"/>
              <a:gd name="connsiteX6" fmla="*/ 4008500 w 6198711"/>
              <a:gd name="connsiteY6" fmla="*/ 0 h 3675979"/>
              <a:gd name="connsiteX7" fmla="*/ 4759233 w 6198711"/>
              <a:gd name="connsiteY7" fmla="*/ 0 h 3675979"/>
              <a:gd name="connsiteX8" fmla="*/ 5262017 w 6198711"/>
              <a:gd name="connsiteY8" fmla="*/ 0 h 3675979"/>
              <a:gd name="connsiteX9" fmla="*/ 6198711 w 6198711"/>
              <a:gd name="connsiteY9" fmla="*/ 0 h 3675979"/>
              <a:gd name="connsiteX10" fmla="*/ 6198711 w 6198711"/>
              <a:gd name="connsiteY10" fmla="*/ 575903 h 3675979"/>
              <a:gd name="connsiteX11" fmla="*/ 6198711 w 6198711"/>
              <a:gd name="connsiteY11" fmla="*/ 1115047 h 3675979"/>
              <a:gd name="connsiteX12" fmla="*/ 6198711 w 6198711"/>
              <a:gd name="connsiteY12" fmla="*/ 1690950 h 3675979"/>
              <a:gd name="connsiteX13" fmla="*/ 6198711 w 6198711"/>
              <a:gd name="connsiteY13" fmla="*/ 2193334 h 3675979"/>
              <a:gd name="connsiteX14" fmla="*/ 6198711 w 6198711"/>
              <a:gd name="connsiteY14" fmla="*/ 2695718 h 3675979"/>
              <a:gd name="connsiteX15" fmla="*/ 6198711 w 6198711"/>
              <a:gd name="connsiteY15" fmla="*/ 3675979 h 3675979"/>
              <a:gd name="connsiteX16" fmla="*/ 5571952 w 6198711"/>
              <a:gd name="connsiteY16" fmla="*/ 3675979 h 3675979"/>
              <a:gd name="connsiteX17" fmla="*/ 4759233 w 6198711"/>
              <a:gd name="connsiteY17" fmla="*/ 3675979 h 3675979"/>
              <a:gd name="connsiteX18" fmla="*/ 4256448 w 6198711"/>
              <a:gd name="connsiteY18" fmla="*/ 3675979 h 3675979"/>
              <a:gd name="connsiteX19" fmla="*/ 3629690 w 6198711"/>
              <a:gd name="connsiteY19" fmla="*/ 3675979 h 3675979"/>
              <a:gd name="connsiteX20" fmla="*/ 2816970 w 6198711"/>
              <a:gd name="connsiteY20" fmla="*/ 3675979 h 3675979"/>
              <a:gd name="connsiteX21" fmla="*/ 2066237 w 6198711"/>
              <a:gd name="connsiteY21" fmla="*/ 3675979 h 3675979"/>
              <a:gd name="connsiteX22" fmla="*/ 1315504 w 6198711"/>
              <a:gd name="connsiteY22" fmla="*/ 3675979 h 3675979"/>
              <a:gd name="connsiteX23" fmla="*/ 812720 w 6198711"/>
              <a:gd name="connsiteY23" fmla="*/ 3675979 h 3675979"/>
              <a:gd name="connsiteX24" fmla="*/ 0 w 6198711"/>
              <a:gd name="connsiteY24" fmla="*/ 3675979 h 3675979"/>
              <a:gd name="connsiteX25" fmla="*/ 0 w 6198711"/>
              <a:gd name="connsiteY25" fmla="*/ 3173595 h 3675979"/>
              <a:gd name="connsiteX26" fmla="*/ 0 w 6198711"/>
              <a:gd name="connsiteY26" fmla="*/ 2524172 h 3675979"/>
              <a:gd name="connsiteX27" fmla="*/ 0 w 6198711"/>
              <a:gd name="connsiteY27" fmla="*/ 1837990 h 3675979"/>
              <a:gd name="connsiteX28" fmla="*/ 0 w 6198711"/>
              <a:gd name="connsiteY28" fmla="*/ 1262086 h 3675979"/>
              <a:gd name="connsiteX29" fmla="*/ 0 w 6198711"/>
              <a:gd name="connsiteY29" fmla="*/ 612663 h 3675979"/>
              <a:gd name="connsiteX30" fmla="*/ 0 w 6198711"/>
              <a:gd name="connsiteY30" fmla="*/ 0 h 367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98711" h="3675979" fill="none" extrusionOk="0">
                <a:moveTo>
                  <a:pt x="0" y="0"/>
                </a:moveTo>
                <a:cubicBezTo>
                  <a:pt x="381947" y="-7931"/>
                  <a:pt x="502487" y="-27641"/>
                  <a:pt x="812720" y="0"/>
                </a:cubicBezTo>
                <a:cubicBezTo>
                  <a:pt x="1122953" y="27641"/>
                  <a:pt x="1195234" y="28757"/>
                  <a:pt x="1439478" y="0"/>
                </a:cubicBezTo>
                <a:cubicBezTo>
                  <a:pt x="1683722" y="-28757"/>
                  <a:pt x="1950695" y="-8517"/>
                  <a:pt x="2128224" y="0"/>
                </a:cubicBezTo>
                <a:cubicBezTo>
                  <a:pt x="2305753" y="8517"/>
                  <a:pt x="2669327" y="-21128"/>
                  <a:pt x="2878957" y="0"/>
                </a:cubicBezTo>
                <a:cubicBezTo>
                  <a:pt x="3088587" y="21128"/>
                  <a:pt x="3238616" y="-28508"/>
                  <a:pt x="3505715" y="0"/>
                </a:cubicBezTo>
                <a:cubicBezTo>
                  <a:pt x="3772814" y="28508"/>
                  <a:pt x="3861884" y="10737"/>
                  <a:pt x="4008500" y="0"/>
                </a:cubicBezTo>
                <a:cubicBezTo>
                  <a:pt x="4155116" y="-10737"/>
                  <a:pt x="4526585" y="277"/>
                  <a:pt x="4759233" y="0"/>
                </a:cubicBezTo>
                <a:cubicBezTo>
                  <a:pt x="4991881" y="-277"/>
                  <a:pt x="5022564" y="-18162"/>
                  <a:pt x="5262017" y="0"/>
                </a:cubicBezTo>
                <a:cubicBezTo>
                  <a:pt x="5501470" y="18162"/>
                  <a:pt x="5944718" y="18931"/>
                  <a:pt x="6198711" y="0"/>
                </a:cubicBezTo>
                <a:cubicBezTo>
                  <a:pt x="6194085" y="139160"/>
                  <a:pt x="6185944" y="422264"/>
                  <a:pt x="6198711" y="575903"/>
                </a:cubicBezTo>
                <a:cubicBezTo>
                  <a:pt x="6211478" y="729542"/>
                  <a:pt x="6203159" y="889759"/>
                  <a:pt x="6198711" y="1115047"/>
                </a:cubicBezTo>
                <a:cubicBezTo>
                  <a:pt x="6194263" y="1340335"/>
                  <a:pt x="6180105" y="1517574"/>
                  <a:pt x="6198711" y="1690950"/>
                </a:cubicBezTo>
                <a:cubicBezTo>
                  <a:pt x="6217317" y="1864326"/>
                  <a:pt x="6197605" y="1984668"/>
                  <a:pt x="6198711" y="2193334"/>
                </a:cubicBezTo>
                <a:cubicBezTo>
                  <a:pt x="6199817" y="2402000"/>
                  <a:pt x="6187563" y="2527782"/>
                  <a:pt x="6198711" y="2695718"/>
                </a:cubicBezTo>
                <a:cubicBezTo>
                  <a:pt x="6209859" y="2863654"/>
                  <a:pt x="6196647" y="3263654"/>
                  <a:pt x="6198711" y="3675979"/>
                </a:cubicBezTo>
                <a:cubicBezTo>
                  <a:pt x="6009211" y="3655650"/>
                  <a:pt x="5847847" y="3658808"/>
                  <a:pt x="5571952" y="3675979"/>
                </a:cubicBezTo>
                <a:cubicBezTo>
                  <a:pt x="5296057" y="3693150"/>
                  <a:pt x="5145908" y="3682325"/>
                  <a:pt x="4759233" y="3675979"/>
                </a:cubicBezTo>
                <a:cubicBezTo>
                  <a:pt x="4372558" y="3669633"/>
                  <a:pt x="4448778" y="3660403"/>
                  <a:pt x="4256448" y="3675979"/>
                </a:cubicBezTo>
                <a:cubicBezTo>
                  <a:pt x="4064118" y="3691555"/>
                  <a:pt x="3844435" y="3698212"/>
                  <a:pt x="3629690" y="3675979"/>
                </a:cubicBezTo>
                <a:cubicBezTo>
                  <a:pt x="3414945" y="3653746"/>
                  <a:pt x="3150648" y="3678119"/>
                  <a:pt x="2816970" y="3675979"/>
                </a:cubicBezTo>
                <a:cubicBezTo>
                  <a:pt x="2483292" y="3673839"/>
                  <a:pt x="2220314" y="3645124"/>
                  <a:pt x="2066237" y="3675979"/>
                </a:cubicBezTo>
                <a:cubicBezTo>
                  <a:pt x="1912160" y="3706834"/>
                  <a:pt x="1557568" y="3708585"/>
                  <a:pt x="1315504" y="3675979"/>
                </a:cubicBezTo>
                <a:cubicBezTo>
                  <a:pt x="1073440" y="3643373"/>
                  <a:pt x="916964" y="3694817"/>
                  <a:pt x="812720" y="3675979"/>
                </a:cubicBezTo>
                <a:cubicBezTo>
                  <a:pt x="708476" y="3657141"/>
                  <a:pt x="217464" y="3636676"/>
                  <a:pt x="0" y="3675979"/>
                </a:cubicBezTo>
                <a:cubicBezTo>
                  <a:pt x="11311" y="3453531"/>
                  <a:pt x="-2419" y="3407008"/>
                  <a:pt x="0" y="3173595"/>
                </a:cubicBezTo>
                <a:cubicBezTo>
                  <a:pt x="2419" y="2940182"/>
                  <a:pt x="-9268" y="2687373"/>
                  <a:pt x="0" y="2524172"/>
                </a:cubicBezTo>
                <a:cubicBezTo>
                  <a:pt x="9268" y="2360971"/>
                  <a:pt x="16764" y="2026188"/>
                  <a:pt x="0" y="1837990"/>
                </a:cubicBezTo>
                <a:cubicBezTo>
                  <a:pt x="-16764" y="1649792"/>
                  <a:pt x="-14368" y="1384991"/>
                  <a:pt x="0" y="1262086"/>
                </a:cubicBezTo>
                <a:cubicBezTo>
                  <a:pt x="14368" y="1139181"/>
                  <a:pt x="-4558" y="936862"/>
                  <a:pt x="0" y="612663"/>
                </a:cubicBezTo>
                <a:cubicBezTo>
                  <a:pt x="4558" y="288464"/>
                  <a:pt x="-8186" y="190980"/>
                  <a:pt x="0" y="0"/>
                </a:cubicBezTo>
                <a:close/>
              </a:path>
              <a:path w="6198711" h="3675979" stroke="0" extrusionOk="0">
                <a:moveTo>
                  <a:pt x="0" y="0"/>
                </a:moveTo>
                <a:cubicBezTo>
                  <a:pt x="131274" y="6074"/>
                  <a:pt x="310050" y="11530"/>
                  <a:pt x="502784" y="0"/>
                </a:cubicBezTo>
                <a:cubicBezTo>
                  <a:pt x="695518" y="-11530"/>
                  <a:pt x="1079314" y="8922"/>
                  <a:pt x="1315504" y="0"/>
                </a:cubicBezTo>
                <a:cubicBezTo>
                  <a:pt x="1551694" y="-8922"/>
                  <a:pt x="1915438" y="38540"/>
                  <a:pt x="2128224" y="0"/>
                </a:cubicBezTo>
                <a:cubicBezTo>
                  <a:pt x="2341010" y="-38540"/>
                  <a:pt x="2419687" y="2733"/>
                  <a:pt x="2692996" y="0"/>
                </a:cubicBezTo>
                <a:cubicBezTo>
                  <a:pt x="2966305" y="-2733"/>
                  <a:pt x="2958551" y="6668"/>
                  <a:pt x="3195780" y="0"/>
                </a:cubicBezTo>
                <a:cubicBezTo>
                  <a:pt x="3433009" y="-6668"/>
                  <a:pt x="3550394" y="20926"/>
                  <a:pt x="3698564" y="0"/>
                </a:cubicBezTo>
                <a:cubicBezTo>
                  <a:pt x="3846734" y="-20926"/>
                  <a:pt x="3980636" y="6521"/>
                  <a:pt x="4201349" y="0"/>
                </a:cubicBezTo>
                <a:cubicBezTo>
                  <a:pt x="4422062" y="-6521"/>
                  <a:pt x="4521427" y="14449"/>
                  <a:pt x="4828107" y="0"/>
                </a:cubicBezTo>
                <a:cubicBezTo>
                  <a:pt x="5134787" y="-14449"/>
                  <a:pt x="5324649" y="-8605"/>
                  <a:pt x="5454866" y="0"/>
                </a:cubicBezTo>
                <a:cubicBezTo>
                  <a:pt x="5585083" y="8605"/>
                  <a:pt x="5982684" y="30930"/>
                  <a:pt x="6198711" y="0"/>
                </a:cubicBezTo>
                <a:cubicBezTo>
                  <a:pt x="6182709" y="188661"/>
                  <a:pt x="6202965" y="284952"/>
                  <a:pt x="6198711" y="502384"/>
                </a:cubicBezTo>
                <a:cubicBezTo>
                  <a:pt x="6194457" y="719816"/>
                  <a:pt x="6189983" y="817951"/>
                  <a:pt x="6198711" y="1041527"/>
                </a:cubicBezTo>
                <a:cubicBezTo>
                  <a:pt x="6207439" y="1265103"/>
                  <a:pt x="6195367" y="1456613"/>
                  <a:pt x="6198711" y="1727710"/>
                </a:cubicBezTo>
                <a:cubicBezTo>
                  <a:pt x="6202055" y="1998807"/>
                  <a:pt x="6169884" y="2205788"/>
                  <a:pt x="6198711" y="2413893"/>
                </a:cubicBezTo>
                <a:cubicBezTo>
                  <a:pt x="6227538" y="2621998"/>
                  <a:pt x="6207181" y="2935934"/>
                  <a:pt x="6198711" y="3100076"/>
                </a:cubicBezTo>
                <a:cubicBezTo>
                  <a:pt x="6190241" y="3264218"/>
                  <a:pt x="6196672" y="3424056"/>
                  <a:pt x="6198711" y="3675979"/>
                </a:cubicBezTo>
                <a:cubicBezTo>
                  <a:pt x="6097039" y="3653062"/>
                  <a:pt x="5887482" y="3679257"/>
                  <a:pt x="5695927" y="3675979"/>
                </a:cubicBezTo>
                <a:cubicBezTo>
                  <a:pt x="5504372" y="3672701"/>
                  <a:pt x="5290386" y="3677792"/>
                  <a:pt x="5007181" y="3675979"/>
                </a:cubicBezTo>
                <a:cubicBezTo>
                  <a:pt x="4723976" y="3674166"/>
                  <a:pt x="4675877" y="3695885"/>
                  <a:pt x="4442410" y="3675979"/>
                </a:cubicBezTo>
                <a:cubicBezTo>
                  <a:pt x="4208943" y="3656073"/>
                  <a:pt x="4094040" y="3699541"/>
                  <a:pt x="3877638" y="3675979"/>
                </a:cubicBezTo>
                <a:cubicBezTo>
                  <a:pt x="3661236" y="3652417"/>
                  <a:pt x="3493375" y="3662775"/>
                  <a:pt x="3374854" y="3675979"/>
                </a:cubicBezTo>
                <a:cubicBezTo>
                  <a:pt x="3256333" y="3689183"/>
                  <a:pt x="2933692" y="3675894"/>
                  <a:pt x="2562134" y="3675979"/>
                </a:cubicBezTo>
                <a:cubicBezTo>
                  <a:pt x="2190576" y="3676064"/>
                  <a:pt x="2220239" y="3660142"/>
                  <a:pt x="1935375" y="3675979"/>
                </a:cubicBezTo>
                <a:cubicBezTo>
                  <a:pt x="1650511" y="3691816"/>
                  <a:pt x="1534406" y="3664745"/>
                  <a:pt x="1432591" y="3675979"/>
                </a:cubicBezTo>
                <a:cubicBezTo>
                  <a:pt x="1330776" y="3687213"/>
                  <a:pt x="1025565" y="3644654"/>
                  <a:pt x="805832" y="3675979"/>
                </a:cubicBezTo>
                <a:cubicBezTo>
                  <a:pt x="586099" y="3707304"/>
                  <a:pt x="314411" y="3688527"/>
                  <a:pt x="0" y="3675979"/>
                </a:cubicBezTo>
                <a:cubicBezTo>
                  <a:pt x="27340" y="3500300"/>
                  <a:pt x="27541" y="3360846"/>
                  <a:pt x="0" y="3100076"/>
                </a:cubicBezTo>
                <a:cubicBezTo>
                  <a:pt x="-27541" y="2839306"/>
                  <a:pt x="10664" y="2747889"/>
                  <a:pt x="0" y="2597692"/>
                </a:cubicBezTo>
                <a:cubicBezTo>
                  <a:pt x="-10664" y="2447495"/>
                  <a:pt x="21192" y="2250344"/>
                  <a:pt x="0" y="2021788"/>
                </a:cubicBezTo>
                <a:cubicBezTo>
                  <a:pt x="-21192" y="1793232"/>
                  <a:pt x="-18675" y="1611027"/>
                  <a:pt x="0" y="1372365"/>
                </a:cubicBezTo>
                <a:cubicBezTo>
                  <a:pt x="18675" y="1133703"/>
                  <a:pt x="8723" y="978593"/>
                  <a:pt x="0" y="722943"/>
                </a:cubicBezTo>
                <a:cubicBezTo>
                  <a:pt x="-8723" y="467293"/>
                  <a:pt x="32071" y="29705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00885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F55DB3-98CF-AA12-10B9-B5D14C8CC78C}"/>
              </a:ext>
            </a:extLst>
          </p:cNvPr>
          <p:cNvSpPr txBox="1"/>
          <p:nvPr/>
        </p:nvSpPr>
        <p:spPr>
          <a:xfrm>
            <a:off x="860213" y="1498084"/>
            <a:ext cx="2866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view_be_spectrum([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"Al"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"Si"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"O"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]);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F80A4-4832-A78A-7FF2-0BFEE52A05A3}"/>
              </a:ext>
            </a:extLst>
          </p:cNvPr>
          <p:cNvSpPr txBox="1"/>
          <p:nvPr/>
        </p:nvSpPr>
        <p:spPr>
          <a:xfrm>
            <a:off x="6689514" y="2353880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view_be_spectrum(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"Au"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CE1C-3AE7-59BB-CF38-F534E856D8F8}"/>
              </a:ext>
            </a:extLst>
          </p:cNvPr>
          <p:cNvSpPr txBox="1"/>
          <p:nvPr/>
        </p:nvSpPr>
        <p:spPr>
          <a:xfrm>
            <a:off x="548656" y="4629240"/>
            <a:ext cx="56140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‘get_piefd_props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‘view_be_spectrum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</a:t>
            </a:r>
            <a:r>
              <a:rPr lang="en-GB" sz="1600" dirty="0">
                <a:latin typeface="Arial Nova Cond" panose="020B0506020202020204" pitchFamily="34" charset="0"/>
              </a:rPr>
              <a:t>all occupied core-levels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99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938</Words>
  <Application>Microsoft Office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2022-10-23T12:48:56Z</dcterms:modified>
</cp:coreProperties>
</file>